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1" r:id="rId1"/>
  </p:sldMasterIdLst>
  <p:notesMasterIdLst>
    <p:notesMasterId r:id="rId28"/>
  </p:notesMasterIdLst>
  <p:handoutMasterIdLst>
    <p:handoutMasterId r:id="rId29"/>
  </p:handoutMasterIdLst>
  <p:sldIdLst>
    <p:sldId id="304" r:id="rId2"/>
    <p:sldId id="305" r:id="rId3"/>
    <p:sldId id="267" r:id="rId4"/>
    <p:sldId id="308" r:id="rId5"/>
    <p:sldId id="278" r:id="rId6"/>
    <p:sldId id="261" r:id="rId7"/>
    <p:sldId id="298" r:id="rId8"/>
    <p:sldId id="279" r:id="rId9"/>
    <p:sldId id="297" r:id="rId10"/>
    <p:sldId id="299" r:id="rId11"/>
    <p:sldId id="300" r:id="rId12"/>
    <p:sldId id="309" r:id="rId13"/>
    <p:sldId id="310" r:id="rId14"/>
    <p:sldId id="311" r:id="rId15"/>
    <p:sldId id="312" r:id="rId16"/>
    <p:sldId id="313" r:id="rId17"/>
    <p:sldId id="314" r:id="rId18"/>
    <p:sldId id="288" r:id="rId19"/>
    <p:sldId id="289" r:id="rId20"/>
    <p:sldId id="290" r:id="rId21"/>
    <p:sldId id="291" r:id="rId22"/>
    <p:sldId id="292" r:id="rId23"/>
    <p:sldId id="293" r:id="rId24"/>
    <p:sldId id="294" r:id="rId25"/>
    <p:sldId id="295" r:id="rId26"/>
    <p:sldId id="296" r:id="rId27"/>
  </p:sldIdLst>
  <p:sldSz cx="9144000" cy="6858000" type="screen4x3"/>
  <p:notesSz cx="6858000" cy="9144000"/>
  <p:embeddedFontLst>
    <p:embeddedFont>
      <p:font typeface="Tahoma" panose="020B0604030504040204" pitchFamily="34" charset="0"/>
      <p:regular r:id="rId30"/>
      <p:bold r:id="rId31"/>
    </p:embeddedFont>
    <p:embeddedFont>
      <p:font typeface="Wingdings 3" panose="05040102010807070707" pitchFamily="18" charset="2"/>
      <p:regular r:id="rId32"/>
    </p:embeddedFont>
    <p:embeddedFont>
      <p:font typeface="Georgia" panose="02040502050405020303" pitchFamily="18" charset="0"/>
      <p:regular r:id="rId33"/>
      <p:bold r:id="rId34"/>
      <p:italic r:id="rId35"/>
      <p:boldItalic r:id="rId36"/>
    </p:embeddedFont>
    <p:embeddedFont>
      <p:font typeface="Algerian" panose="04020705040A02060702" pitchFamily="82" charset="0"/>
      <p:regular r:id="rId37"/>
    </p:embeddedFont>
    <p:embeddedFont>
      <p:font typeface="Calibri Light" panose="020F0302020204030204" pitchFamily="34" charset="0"/>
      <p:regular r:id="rId38"/>
      <p:italic r:id="rId39"/>
    </p:embeddedFont>
    <p:embeddedFont>
      <p:font typeface="Calibri" panose="020F0502020204030204" pitchFamily="34" charset="0"/>
      <p:regular r:id="rId40"/>
      <p:bold r:id="rId41"/>
      <p:italic r:id="rId42"/>
      <p:boldItalic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99">
          <p15:clr>
            <a:srgbClr val="A4A3A4"/>
          </p15:clr>
        </p15:guide>
        <p15:guide id="2" orient="horz" pos="2160">
          <p15:clr>
            <a:srgbClr val="A4A3A4"/>
          </p15:clr>
        </p15:guide>
        <p15:guide id="3" orient="horz" pos="322">
          <p15:clr>
            <a:srgbClr val="A4A3A4"/>
          </p15:clr>
        </p15:guide>
        <p15:guide id="4" orient="horz" pos="2207">
          <p15:clr>
            <a:srgbClr val="A4A3A4"/>
          </p15:clr>
        </p15:guide>
        <p15:guide id="5" orient="horz" pos="2115">
          <p15:clr>
            <a:srgbClr val="A4A3A4"/>
          </p15:clr>
        </p15:guide>
        <p15:guide id="6" pos="2887">
          <p15:clr>
            <a:srgbClr val="A4A3A4"/>
          </p15:clr>
        </p15:guide>
        <p15:guide id="7" pos="5558">
          <p15:clr>
            <a:srgbClr val="A4A3A4"/>
          </p15:clr>
        </p15:guide>
        <p15:guide id="8" pos="204">
          <p15:clr>
            <a:srgbClr val="A4A3A4"/>
          </p15:clr>
        </p15:guide>
        <p15:guide id="9" pos="2836">
          <p15:clr>
            <a:srgbClr val="A4A3A4"/>
          </p15:clr>
        </p15:guide>
        <p15:guide id="10" pos="292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DAA"/>
    <a:srgbClr val="144D8E"/>
    <a:srgbClr val="307EA6"/>
    <a:srgbClr val="377BA2"/>
    <a:srgbClr val="0A20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7" autoAdjust="0"/>
    <p:restoredTop sz="92620" autoAdjust="0"/>
  </p:normalViewPr>
  <p:slideViewPr>
    <p:cSldViewPr snapToGrid="0" snapToObjects="1">
      <p:cViewPr varScale="1">
        <p:scale>
          <a:sx n="72" d="100"/>
          <a:sy n="72" d="100"/>
        </p:scale>
        <p:origin x="1344" y="72"/>
      </p:cViewPr>
      <p:guideLst>
        <p:guide orient="horz" pos="3999"/>
        <p:guide orient="horz" pos="2160"/>
        <p:guide orient="horz" pos="322"/>
        <p:guide orient="horz" pos="2207"/>
        <p:guide orient="horz" pos="2115"/>
        <p:guide pos="2887"/>
        <p:guide pos="5558"/>
        <p:guide pos="204"/>
        <p:guide pos="2836"/>
        <p:guide pos="292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E412BA-1485-B547-ACCB-CDE9362AE079}" type="datetimeFigureOut">
              <a:rPr lang="en-US" smtClean="0"/>
              <a:t>3/6/2017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F36E66F-C436-034D-99E6-AD3BA5121CF2}" type="slidenum">
              <a:rPr lang="en-US" smtClean="0"/>
              <a:t>‹#›</a:t>
            </a:fld>
            <a:endParaRPr lang="en-US"/>
          </a:p>
        </p:txBody>
      </p:sp>
    </p:spTree>
    <p:extLst>
      <p:ext uri="{BB962C8B-B14F-4D97-AF65-F5344CB8AC3E}">
        <p14:creationId xmlns:p14="http://schemas.microsoft.com/office/powerpoint/2010/main" val="15999856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E0AC86-B9AA-FD40-AF92-3E61B6350FEA}" type="datetimeFigureOut">
              <a:rPr lang="en-US" smtClean="0"/>
              <a:t>3/6/2017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22DAA9-40A5-0041-B890-9FB573A647B4}" type="slidenum">
              <a:rPr lang="en-US" smtClean="0"/>
              <a:t>‹#›</a:t>
            </a:fld>
            <a:endParaRPr lang="en-US"/>
          </a:p>
        </p:txBody>
      </p:sp>
    </p:spTree>
    <p:extLst>
      <p:ext uri="{BB962C8B-B14F-4D97-AF65-F5344CB8AC3E}">
        <p14:creationId xmlns:p14="http://schemas.microsoft.com/office/powerpoint/2010/main" val="8880386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4334933" y="1169931"/>
            <a:ext cx="4814835" cy="4993802"/>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533400" y="533400"/>
            <a:ext cx="6154713" cy="3124201"/>
          </a:xfrm>
        </p:spPr>
        <p:txBody>
          <a:bodyPr anchor="b">
            <a:normAutofit/>
          </a:bodyPr>
          <a:lstStyle>
            <a:lvl1pPr algn="l">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533400" y="3843868"/>
            <a:ext cx="4954250" cy="1913466"/>
          </a:xfrm>
        </p:spPr>
        <p:txBody>
          <a:bodyPr anchor="t">
            <a:normAutofit/>
          </a:bodyPr>
          <a:lstStyle>
            <a:lvl1pPr marL="0" indent="0" algn="l">
              <a:buNone/>
              <a:defRPr sz="20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B9A95D13-A01D-4CBF-8F50-CD2C0B392879}" type="slidenum">
              <a:rPr lang="en-US" altLang="en-US" smtClean="0"/>
              <a:pPr/>
              <a:t>‹#›</a:t>
            </a:fld>
            <a:endParaRPr lang="en-US" altLang="en-US"/>
          </a:p>
        </p:txBody>
      </p:sp>
    </p:spTree>
    <p:extLst>
      <p:ext uri="{BB962C8B-B14F-4D97-AF65-F5344CB8AC3E}">
        <p14:creationId xmlns:p14="http://schemas.microsoft.com/office/powerpoint/2010/main" val="2707098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6" name="Picture Placeholder 2"/>
          <p:cNvSpPr>
            <a:spLocks noGrp="1" noChangeAspect="1"/>
          </p:cNvSpPr>
          <p:nvPr>
            <p:ph type="pic" idx="13"/>
          </p:nvPr>
        </p:nvSpPr>
        <p:spPr>
          <a:xfrm>
            <a:off x="533400" y="533400"/>
            <a:ext cx="8077200"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9" name="Text Placeholder 9"/>
          <p:cNvSpPr>
            <a:spLocks noGrp="1"/>
          </p:cNvSpPr>
          <p:nvPr>
            <p:ph type="body" sz="quarter" idx="14"/>
          </p:nvPr>
        </p:nvSpPr>
        <p:spPr>
          <a:xfrm>
            <a:off x="762002" y="3843867"/>
            <a:ext cx="7281332"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03174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077200" cy="2895600"/>
          </a:xfrm>
        </p:spPr>
        <p:txBody>
          <a:bodyPr anchor="ctr">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114800"/>
            <a:ext cx="6383552" cy="1905000"/>
          </a:xfrm>
        </p:spPr>
        <p:txBody>
          <a:bodyPr anchor="ctr">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37625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283" y="533400"/>
            <a:ext cx="6859787"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66800" y="3429000"/>
            <a:ext cx="6402467" cy="4826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533400" y="4301070"/>
            <a:ext cx="6382361" cy="171873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22595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33400" y="3429000"/>
            <a:ext cx="6382361" cy="1697400"/>
          </a:xfrm>
        </p:spPr>
        <p:txBody>
          <a:bodyPr anchor="b">
            <a:normAutofit/>
          </a:bodyPr>
          <a:lstStyle>
            <a:lvl1pPr algn="l">
              <a:defRPr sz="2800" b="0" cap="all"/>
            </a:lvl1pPr>
          </a:lstStyle>
          <a:p>
            <a:r>
              <a:rPr lang="en-US"/>
              <a:t>Click to edit Master title style</a:t>
            </a:r>
            <a:endParaRPr lang="en-US" dirty="0"/>
          </a:p>
        </p:txBody>
      </p:sp>
      <p:sp>
        <p:nvSpPr>
          <p:cNvPr id="3" name="Text Placeholder 2"/>
          <p:cNvSpPr>
            <a:spLocks noGrp="1"/>
          </p:cNvSpPr>
          <p:nvPr>
            <p:ph type="body" idx="1"/>
          </p:nvPr>
        </p:nvSpPr>
        <p:spPr>
          <a:xfrm>
            <a:off x="533400" y="5132980"/>
            <a:ext cx="6383552" cy="886819"/>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53263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284" y="533400"/>
            <a:ext cx="6859786" cy="2895600"/>
          </a:xfrm>
        </p:spPr>
        <p:txBody>
          <a:bodyPr anchor="ctr">
            <a:normAutofit/>
          </a:bodyPr>
          <a:lstStyle>
            <a:lvl1pPr algn="l">
              <a:defRPr sz="28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533400" y="3886200"/>
            <a:ext cx="6382361" cy="1049866"/>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533400" y="4953000"/>
            <a:ext cx="6382360" cy="10668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228600" y="710624"/>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7696200" y="2768601"/>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8603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7525658" cy="2895600"/>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533400" y="3928534"/>
            <a:ext cx="6382361" cy="838200"/>
          </a:xfrm>
        </p:spPr>
        <p:txBody>
          <a:bodyPr vert="horz" lIns="91440" tIns="45720" rIns="91440" bIns="45720" rtlCol="0" anchor="b">
            <a:normAutofit/>
          </a:bodyPr>
          <a:lstStyle>
            <a:lvl1pPr>
              <a:buNone/>
              <a:defRPr lang="en-US" sz="20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533400" y="4766735"/>
            <a:ext cx="6382360" cy="1253065"/>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23988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lgn="l">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1"/>
            <a:ext cx="6554867" cy="376767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28795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6406" y="533400"/>
            <a:ext cx="2044194" cy="4419600"/>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33400" y="533400"/>
            <a:ext cx="5850012" cy="5486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48338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Unbulleted List">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801592" y="808324"/>
            <a:ext cx="7556578" cy="630942"/>
          </a:xfrm>
          <a:prstGeom prst="rect">
            <a:avLst/>
          </a:prstGeom>
        </p:spPr>
        <p:txBody>
          <a:bodyPr vert="horz" wrap="square">
            <a:spAutoFit/>
          </a:bodyPr>
          <a:lstStyle>
            <a:lvl1pPr marL="0" indent="0" algn="l">
              <a:lnSpc>
                <a:spcPct val="120000"/>
              </a:lnSpc>
              <a:spcBef>
                <a:spcPts val="0"/>
              </a:spcBef>
              <a:buFontTx/>
              <a:buNone/>
              <a:defRPr sz="3000" baseline="0">
                <a:solidFill>
                  <a:schemeClr val="tx1"/>
                </a:solidFill>
              </a:defRPr>
            </a:lvl1pPr>
          </a:lstStyle>
          <a:p>
            <a:pPr lvl="0"/>
            <a:r>
              <a:rPr lang="en-US" dirty="0" err="1"/>
              <a:t>Unbulleted</a:t>
            </a:r>
            <a:r>
              <a:rPr lang="en-US" dirty="0"/>
              <a:t> List: Heading</a:t>
            </a:r>
          </a:p>
        </p:txBody>
      </p:sp>
      <p:sp>
        <p:nvSpPr>
          <p:cNvPr id="15" name="Text Placeholder 9"/>
          <p:cNvSpPr>
            <a:spLocks noGrp="1"/>
          </p:cNvSpPr>
          <p:nvPr>
            <p:ph type="body" sz="quarter" idx="15" hasCustomPrompt="1"/>
          </p:nvPr>
        </p:nvSpPr>
        <p:spPr>
          <a:xfrm>
            <a:off x="801592" y="1509964"/>
            <a:ext cx="7556578" cy="4389120"/>
          </a:xfrm>
          <a:prstGeom prst="rect">
            <a:avLst/>
          </a:prstGeom>
        </p:spPr>
        <p:txBody>
          <a:bodyPr vert="horz" wrap="square">
            <a:noAutofit/>
          </a:bodyPr>
          <a:lstStyle>
            <a:lvl1pPr marL="0" marR="0" indent="0" algn="l" defTabSz="457200" rtl="0" eaLnBrk="1" fontAlgn="auto" latinLnBrk="0" hangingPunct="1">
              <a:lnSpc>
                <a:spcPct val="140000"/>
              </a:lnSpc>
              <a:spcBef>
                <a:spcPts val="0"/>
              </a:spcBef>
              <a:spcAft>
                <a:spcPts val="0"/>
              </a:spcAft>
              <a:buClrTx/>
              <a:buSzPct val="90000"/>
              <a:buFontTx/>
              <a:buNone/>
              <a:tabLst/>
              <a:defRPr sz="2000" baseline="0">
                <a:solidFill>
                  <a:schemeClr val="tx1"/>
                </a:solidFill>
              </a:defRPr>
            </a:lvl1pPr>
          </a:lstStyle>
          <a:p>
            <a:pPr lvl="0"/>
            <a:r>
              <a:rPr lang="en-US" dirty="0"/>
              <a:t>Begin list items here</a:t>
            </a:r>
          </a:p>
          <a:p>
            <a:pPr lvl="0"/>
            <a:endParaRPr lang="en-US" dirty="0"/>
          </a:p>
        </p:txBody>
      </p:sp>
    </p:spTree>
    <p:extLst>
      <p:ext uri="{BB962C8B-B14F-4D97-AF65-F5344CB8AC3E}">
        <p14:creationId xmlns:p14="http://schemas.microsoft.com/office/powerpoint/2010/main" val="4021278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imple Title">
    <p:spTree>
      <p:nvGrpSpPr>
        <p:cNvPr id="1" name=""/>
        <p:cNvGrpSpPr/>
        <p:nvPr/>
      </p:nvGrpSpPr>
      <p:grpSpPr>
        <a:xfrm>
          <a:off x="0" y="0"/>
          <a:ext cx="0" cy="0"/>
          <a:chOff x="0" y="0"/>
          <a:chExt cx="0" cy="0"/>
        </a:xfrm>
      </p:grpSpPr>
      <p:sp>
        <p:nvSpPr>
          <p:cNvPr id="12" name="Text Placeholder 11"/>
          <p:cNvSpPr>
            <a:spLocks noGrp="1"/>
          </p:cNvSpPr>
          <p:nvPr>
            <p:ph type="body" sz="quarter" idx="14" hasCustomPrompt="1"/>
          </p:nvPr>
        </p:nvSpPr>
        <p:spPr>
          <a:xfrm>
            <a:off x="1142990" y="2946421"/>
            <a:ext cx="6861193" cy="630942"/>
          </a:xfrm>
          <a:prstGeom prst="rect">
            <a:avLst/>
          </a:prstGeom>
        </p:spPr>
        <p:txBody>
          <a:bodyPr vert="horz">
            <a:spAutoFit/>
          </a:bodyPr>
          <a:lstStyle>
            <a:lvl1pPr marL="0" indent="0" algn="ctr">
              <a:lnSpc>
                <a:spcPct val="120000"/>
              </a:lnSpc>
              <a:spcBef>
                <a:spcPts val="0"/>
              </a:spcBef>
              <a:buFontTx/>
              <a:buNone/>
              <a:defRPr sz="3000">
                <a:solidFill>
                  <a:schemeClr val="tx1"/>
                </a:solidFill>
              </a:defRPr>
            </a:lvl1pPr>
          </a:lstStyle>
          <a:p>
            <a:pPr lvl="0"/>
            <a:r>
              <a:rPr lang="en-US" dirty="0"/>
              <a:t>Title of the Presentation</a:t>
            </a:r>
          </a:p>
        </p:txBody>
      </p:sp>
    </p:spTree>
    <p:extLst>
      <p:ext uri="{BB962C8B-B14F-4D97-AF65-F5344CB8AC3E}">
        <p14:creationId xmlns:p14="http://schemas.microsoft.com/office/powerpoint/2010/main" val="1290559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lstStyle/>
          <a:p>
            <a:r>
              <a:rPr lang="en-US"/>
              <a:t>Click to edit Master title style</a:t>
            </a:r>
            <a:endParaRPr lang="en-US" dirty="0"/>
          </a:p>
        </p:txBody>
      </p:sp>
      <p:sp>
        <p:nvSpPr>
          <p:cNvPr id="3" name="Content Placeholder 2"/>
          <p:cNvSpPr>
            <a:spLocks noGrp="1"/>
          </p:cNvSpPr>
          <p:nvPr>
            <p:ph idx="1"/>
          </p:nvPr>
        </p:nvSpPr>
        <p:spPr>
          <a:xfrm>
            <a:off x="533400" y="533400"/>
            <a:ext cx="6554867" cy="376767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20221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nbulleted List with Image">
    <p:bg>
      <p:bgPr>
        <a:solidFill>
          <a:schemeClr val="bg1"/>
        </a:solidFill>
        <a:effectLst/>
      </p:bgPr>
    </p:bg>
    <p:spTree>
      <p:nvGrpSpPr>
        <p:cNvPr id="1" name=""/>
        <p:cNvGrpSpPr/>
        <p:nvPr/>
      </p:nvGrpSpPr>
      <p:grpSpPr>
        <a:xfrm>
          <a:off x="0" y="0"/>
          <a:ext cx="0" cy="0"/>
          <a:chOff x="0" y="0"/>
          <a:chExt cx="0" cy="0"/>
        </a:xfrm>
      </p:grpSpPr>
      <p:sp>
        <p:nvSpPr>
          <p:cNvPr id="6" name="Picture Placeholder 4"/>
          <p:cNvSpPr>
            <a:spLocks noGrp="1"/>
          </p:cNvSpPr>
          <p:nvPr>
            <p:ph type="pic" sz="quarter" idx="19" hasCustomPrompt="1"/>
          </p:nvPr>
        </p:nvSpPr>
        <p:spPr>
          <a:xfrm>
            <a:off x="4643271" y="513367"/>
            <a:ext cx="4171047" cy="5825424"/>
          </a:xfrm>
          <a:prstGeom prst="rect">
            <a:avLst/>
          </a:prstGeom>
        </p:spPr>
        <p:txBody>
          <a:bodyPr vert="horz"/>
          <a:lstStyle>
            <a:lvl1pPr marL="0" indent="0">
              <a:lnSpc>
                <a:spcPct val="120000"/>
              </a:lnSpc>
              <a:spcBef>
                <a:spcPts val="0"/>
              </a:spcBef>
              <a:buFontTx/>
              <a:buNone/>
              <a:defRPr sz="2000">
                <a:solidFill>
                  <a:schemeClr val="bg1"/>
                </a:solidFill>
              </a:defRPr>
            </a:lvl1pPr>
          </a:lstStyle>
          <a:p>
            <a:r>
              <a:rPr lang="en-US" dirty="0"/>
              <a:t>Image</a:t>
            </a:r>
          </a:p>
        </p:txBody>
      </p:sp>
      <p:sp>
        <p:nvSpPr>
          <p:cNvPr id="5" name="Text Placeholder 11"/>
          <p:cNvSpPr>
            <a:spLocks noGrp="1"/>
          </p:cNvSpPr>
          <p:nvPr>
            <p:ph type="body" sz="quarter" idx="14" hasCustomPrompt="1"/>
          </p:nvPr>
        </p:nvSpPr>
        <p:spPr>
          <a:xfrm>
            <a:off x="801591" y="808324"/>
            <a:ext cx="3528067" cy="630942"/>
          </a:xfrm>
          <a:prstGeom prst="rect">
            <a:avLst/>
          </a:prstGeom>
        </p:spPr>
        <p:txBody>
          <a:bodyPr vert="horz" wrap="square">
            <a:spAutoFit/>
          </a:bodyPr>
          <a:lstStyle>
            <a:lvl1pPr marL="0" indent="0" algn="l">
              <a:lnSpc>
                <a:spcPct val="120000"/>
              </a:lnSpc>
              <a:spcBef>
                <a:spcPts val="0"/>
              </a:spcBef>
              <a:buFontTx/>
              <a:buNone/>
              <a:defRPr sz="3000" baseline="0">
                <a:solidFill>
                  <a:schemeClr val="tx1"/>
                </a:solidFill>
              </a:defRPr>
            </a:lvl1pPr>
          </a:lstStyle>
          <a:p>
            <a:pPr lvl="0"/>
            <a:r>
              <a:rPr lang="en-US" dirty="0"/>
              <a:t>Heading</a:t>
            </a:r>
          </a:p>
        </p:txBody>
      </p:sp>
      <p:sp>
        <p:nvSpPr>
          <p:cNvPr id="7" name="Text Placeholder 9"/>
          <p:cNvSpPr>
            <a:spLocks noGrp="1"/>
          </p:cNvSpPr>
          <p:nvPr>
            <p:ph type="body" sz="quarter" idx="15" hasCustomPrompt="1"/>
          </p:nvPr>
        </p:nvSpPr>
        <p:spPr>
          <a:xfrm>
            <a:off x="801591" y="1509964"/>
            <a:ext cx="3528067" cy="4389120"/>
          </a:xfrm>
          <a:prstGeom prst="rect">
            <a:avLst/>
          </a:prstGeom>
        </p:spPr>
        <p:txBody>
          <a:bodyPr vert="horz" wrap="square">
            <a:noAutofit/>
          </a:bodyPr>
          <a:lstStyle>
            <a:lvl1pPr marL="0" marR="0" indent="0" algn="l" defTabSz="457200" rtl="0" eaLnBrk="1" fontAlgn="auto" latinLnBrk="0" hangingPunct="1">
              <a:lnSpc>
                <a:spcPct val="140000"/>
              </a:lnSpc>
              <a:spcBef>
                <a:spcPts val="0"/>
              </a:spcBef>
              <a:spcAft>
                <a:spcPts val="0"/>
              </a:spcAft>
              <a:buClrTx/>
              <a:buSzPct val="90000"/>
              <a:buFontTx/>
              <a:buNone/>
              <a:tabLst/>
              <a:defRPr sz="2000" baseline="0">
                <a:solidFill>
                  <a:schemeClr val="tx1"/>
                </a:solidFill>
              </a:defRPr>
            </a:lvl1pPr>
          </a:lstStyle>
          <a:p>
            <a:pPr lvl="0"/>
            <a:r>
              <a:rPr lang="en-US" dirty="0"/>
              <a:t>Begin list items here</a:t>
            </a:r>
          </a:p>
          <a:p>
            <a:pPr lvl="0"/>
            <a:endParaRPr lang="en-US" dirty="0"/>
          </a:p>
        </p:txBody>
      </p:sp>
    </p:spTree>
    <p:extLst>
      <p:ext uri="{BB962C8B-B14F-4D97-AF65-F5344CB8AC3E}">
        <p14:creationId xmlns:p14="http://schemas.microsoft.com/office/powerpoint/2010/main" val="2766478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Unbulleted List, Color Heading, Image">
    <p:bg>
      <p:bgPr>
        <a:solidFill>
          <a:schemeClr val="bg1"/>
        </a:solidFill>
        <a:effectLst/>
      </p:bgPr>
    </p:bg>
    <p:spTree>
      <p:nvGrpSpPr>
        <p:cNvPr id="1" name=""/>
        <p:cNvGrpSpPr/>
        <p:nvPr/>
      </p:nvGrpSpPr>
      <p:grpSpPr>
        <a:xfrm>
          <a:off x="0" y="0"/>
          <a:ext cx="0" cy="0"/>
          <a:chOff x="0" y="0"/>
          <a:chExt cx="0" cy="0"/>
        </a:xfrm>
      </p:grpSpPr>
      <p:sp>
        <p:nvSpPr>
          <p:cNvPr id="6" name="Picture Placeholder 4"/>
          <p:cNvSpPr>
            <a:spLocks noGrp="1"/>
          </p:cNvSpPr>
          <p:nvPr>
            <p:ph type="pic" sz="quarter" idx="19" hasCustomPrompt="1"/>
          </p:nvPr>
        </p:nvSpPr>
        <p:spPr>
          <a:xfrm>
            <a:off x="4643271" y="513367"/>
            <a:ext cx="4171047" cy="5825424"/>
          </a:xfrm>
          <a:prstGeom prst="rect">
            <a:avLst/>
          </a:prstGeom>
        </p:spPr>
        <p:txBody>
          <a:bodyPr vert="horz"/>
          <a:lstStyle>
            <a:lvl1pPr marL="0" indent="0">
              <a:lnSpc>
                <a:spcPct val="120000"/>
              </a:lnSpc>
              <a:spcBef>
                <a:spcPts val="0"/>
              </a:spcBef>
              <a:buFontTx/>
              <a:buNone/>
              <a:defRPr sz="2000">
                <a:solidFill>
                  <a:schemeClr val="bg1"/>
                </a:solidFill>
              </a:defRPr>
            </a:lvl1pPr>
          </a:lstStyle>
          <a:p>
            <a:r>
              <a:rPr lang="en-US" dirty="0"/>
              <a:t>Image</a:t>
            </a:r>
          </a:p>
        </p:txBody>
      </p:sp>
      <p:sp>
        <p:nvSpPr>
          <p:cNvPr id="5" name="Text Placeholder 11"/>
          <p:cNvSpPr>
            <a:spLocks noGrp="1"/>
          </p:cNvSpPr>
          <p:nvPr>
            <p:ph type="body" sz="quarter" idx="14" hasCustomPrompt="1"/>
          </p:nvPr>
        </p:nvSpPr>
        <p:spPr>
          <a:xfrm>
            <a:off x="801591" y="808324"/>
            <a:ext cx="3528067" cy="630942"/>
          </a:xfrm>
          <a:prstGeom prst="rect">
            <a:avLst/>
          </a:prstGeom>
        </p:spPr>
        <p:txBody>
          <a:bodyPr vert="horz" wrap="square">
            <a:spAutoFit/>
          </a:bodyPr>
          <a:lstStyle>
            <a:lvl1pPr marL="0" indent="0" algn="l">
              <a:lnSpc>
                <a:spcPct val="120000"/>
              </a:lnSpc>
              <a:spcBef>
                <a:spcPts val="0"/>
              </a:spcBef>
              <a:buFontTx/>
              <a:buNone/>
              <a:defRPr sz="3000" baseline="0">
                <a:solidFill>
                  <a:schemeClr val="bg2"/>
                </a:solidFill>
              </a:defRPr>
            </a:lvl1pPr>
          </a:lstStyle>
          <a:p>
            <a:pPr lvl="0"/>
            <a:r>
              <a:rPr lang="en-US" dirty="0"/>
              <a:t>Heading</a:t>
            </a:r>
          </a:p>
        </p:txBody>
      </p:sp>
      <p:sp>
        <p:nvSpPr>
          <p:cNvPr id="7" name="Text Placeholder 9"/>
          <p:cNvSpPr>
            <a:spLocks noGrp="1"/>
          </p:cNvSpPr>
          <p:nvPr>
            <p:ph type="body" sz="quarter" idx="15" hasCustomPrompt="1"/>
          </p:nvPr>
        </p:nvSpPr>
        <p:spPr>
          <a:xfrm>
            <a:off x="801591" y="1509964"/>
            <a:ext cx="3528067" cy="4389120"/>
          </a:xfrm>
          <a:prstGeom prst="rect">
            <a:avLst/>
          </a:prstGeom>
        </p:spPr>
        <p:txBody>
          <a:bodyPr vert="horz" wrap="square">
            <a:noAutofit/>
          </a:bodyPr>
          <a:lstStyle>
            <a:lvl1pPr marL="0" marR="0" indent="0" algn="l" defTabSz="457200" rtl="0" eaLnBrk="1" fontAlgn="auto" latinLnBrk="0" hangingPunct="1">
              <a:lnSpc>
                <a:spcPct val="140000"/>
              </a:lnSpc>
              <a:spcBef>
                <a:spcPts val="0"/>
              </a:spcBef>
              <a:spcAft>
                <a:spcPts val="0"/>
              </a:spcAft>
              <a:buClrTx/>
              <a:buSzPct val="90000"/>
              <a:buFontTx/>
              <a:buNone/>
              <a:tabLst/>
              <a:defRPr sz="2000" baseline="0">
                <a:solidFill>
                  <a:schemeClr val="tx1"/>
                </a:solidFill>
              </a:defRPr>
            </a:lvl1pPr>
          </a:lstStyle>
          <a:p>
            <a:pPr lvl="0"/>
            <a:r>
              <a:rPr lang="en-US" dirty="0"/>
              <a:t>Begin list items here</a:t>
            </a:r>
          </a:p>
          <a:p>
            <a:pPr lvl="0"/>
            <a:endParaRPr lang="en-US" dirty="0"/>
          </a:p>
        </p:txBody>
      </p:sp>
    </p:spTree>
    <p:extLst>
      <p:ext uri="{BB962C8B-B14F-4D97-AF65-F5344CB8AC3E}">
        <p14:creationId xmlns:p14="http://schemas.microsoft.com/office/powerpoint/2010/main" val="1461184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ed List with Image">
    <p:bg>
      <p:bgPr>
        <a:solidFill>
          <a:schemeClr val="bg1"/>
        </a:solidFill>
        <a:effectLst/>
      </p:bgPr>
    </p:bg>
    <p:spTree>
      <p:nvGrpSpPr>
        <p:cNvPr id="1" name=""/>
        <p:cNvGrpSpPr/>
        <p:nvPr/>
      </p:nvGrpSpPr>
      <p:grpSpPr>
        <a:xfrm>
          <a:off x="0" y="0"/>
          <a:ext cx="0" cy="0"/>
          <a:chOff x="0" y="0"/>
          <a:chExt cx="0" cy="0"/>
        </a:xfrm>
      </p:grpSpPr>
      <p:sp>
        <p:nvSpPr>
          <p:cNvPr id="6" name="Picture Placeholder 4"/>
          <p:cNvSpPr>
            <a:spLocks noGrp="1"/>
          </p:cNvSpPr>
          <p:nvPr>
            <p:ph type="pic" sz="quarter" idx="19" hasCustomPrompt="1"/>
          </p:nvPr>
        </p:nvSpPr>
        <p:spPr>
          <a:xfrm>
            <a:off x="4643271" y="513367"/>
            <a:ext cx="4171047" cy="5825424"/>
          </a:xfrm>
          <a:prstGeom prst="rect">
            <a:avLst/>
          </a:prstGeom>
        </p:spPr>
        <p:txBody>
          <a:bodyPr vert="horz"/>
          <a:lstStyle>
            <a:lvl1pPr marL="0" indent="0">
              <a:lnSpc>
                <a:spcPct val="120000"/>
              </a:lnSpc>
              <a:spcBef>
                <a:spcPts val="0"/>
              </a:spcBef>
              <a:buFontTx/>
              <a:buNone/>
              <a:defRPr sz="2000">
                <a:solidFill>
                  <a:schemeClr val="bg1"/>
                </a:solidFill>
              </a:defRPr>
            </a:lvl1pPr>
          </a:lstStyle>
          <a:p>
            <a:r>
              <a:rPr lang="en-US" dirty="0"/>
              <a:t>Image</a:t>
            </a:r>
          </a:p>
        </p:txBody>
      </p:sp>
      <p:sp>
        <p:nvSpPr>
          <p:cNvPr id="10" name="Text Placeholder 11"/>
          <p:cNvSpPr>
            <a:spLocks noGrp="1"/>
          </p:cNvSpPr>
          <p:nvPr>
            <p:ph type="body" sz="quarter" idx="14" hasCustomPrompt="1"/>
          </p:nvPr>
        </p:nvSpPr>
        <p:spPr>
          <a:xfrm>
            <a:off x="801593" y="808324"/>
            <a:ext cx="3524346" cy="630942"/>
          </a:xfrm>
          <a:prstGeom prst="rect">
            <a:avLst/>
          </a:prstGeom>
        </p:spPr>
        <p:txBody>
          <a:bodyPr vert="horz" wrap="square">
            <a:spAutoFit/>
          </a:bodyPr>
          <a:lstStyle>
            <a:lvl1pPr marL="0" indent="0" algn="l">
              <a:lnSpc>
                <a:spcPct val="120000"/>
              </a:lnSpc>
              <a:spcBef>
                <a:spcPts val="0"/>
              </a:spcBef>
              <a:buFontTx/>
              <a:buNone/>
              <a:defRPr sz="3000" baseline="0">
                <a:solidFill>
                  <a:schemeClr val="tx1"/>
                </a:solidFill>
              </a:defRPr>
            </a:lvl1pPr>
          </a:lstStyle>
          <a:p>
            <a:pPr lvl="0"/>
            <a:r>
              <a:rPr lang="en-US" dirty="0"/>
              <a:t>List Heading</a:t>
            </a:r>
          </a:p>
        </p:txBody>
      </p:sp>
      <p:sp>
        <p:nvSpPr>
          <p:cNvPr id="11" name="Text Placeholder 9"/>
          <p:cNvSpPr>
            <a:spLocks noGrp="1"/>
          </p:cNvSpPr>
          <p:nvPr>
            <p:ph type="body" sz="quarter" idx="15" hasCustomPrompt="1"/>
          </p:nvPr>
        </p:nvSpPr>
        <p:spPr>
          <a:xfrm>
            <a:off x="612451" y="1509963"/>
            <a:ext cx="3713487" cy="4389120"/>
          </a:xfrm>
          <a:prstGeom prst="rect">
            <a:avLst/>
          </a:prstGeom>
        </p:spPr>
        <p:txBody>
          <a:bodyPr vert="horz" wrap="square">
            <a:noAutofit/>
          </a:bodyPr>
          <a:lstStyle>
            <a:lvl1pPr marL="228600" indent="-219456" algn="l">
              <a:lnSpc>
                <a:spcPct val="140000"/>
              </a:lnSpc>
              <a:spcBef>
                <a:spcPts val="0"/>
              </a:spcBef>
              <a:buSzPct val="90000"/>
              <a:buFont typeface="Arial"/>
              <a:buChar char="•"/>
              <a:defRPr sz="2000" baseline="0">
                <a:solidFill>
                  <a:schemeClr val="tx1"/>
                </a:solidFill>
              </a:defRPr>
            </a:lvl1pPr>
          </a:lstStyle>
          <a:p>
            <a:pPr lvl="0"/>
            <a:r>
              <a:rPr lang="en-US" dirty="0"/>
              <a:t>Begin list items here</a:t>
            </a:r>
          </a:p>
        </p:txBody>
      </p:sp>
    </p:spTree>
    <p:extLst>
      <p:ext uri="{BB962C8B-B14F-4D97-AF65-F5344CB8AC3E}">
        <p14:creationId xmlns:p14="http://schemas.microsoft.com/office/powerpoint/2010/main" val="28715657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ed List, Color Heading, Image">
    <p:bg>
      <p:bgPr>
        <a:solidFill>
          <a:schemeClr val="bg1"/>
        </a:solidFill>
        <a:effectLst/>
      </p:bgPr>
    </p:bg>
    <p:spTree>
      <p:nvGrpSpPr>
        <p:cNvPr id="1" name=""/>
        <p:cNvGrpSpPr/>
        <p:nvPr/>
      </p:nvGrpSpPr>
      <p:grpSpPr>
        <a:xfrm>
          <a:off x="0" y="0"/>
          <a:ext cx="0" cy="0"/>
          <a:chOff x="0" y="0"/>
          <a:chExt cx="0" cy="0"/>
        </a:xfrm>
      </p:grpSpPr>
      <p:sp>
        <p:nvSpPr>
          <p:cNvPr id="6" name="Picture Placeholder 4"/>
          <p:cNvSpPr>
            <a:spLocks noGrp="1"/>
          </p:cNvSpPr>
          <p:nvPr>
            <p:ph type="pic" sz="quarter" idx="19" hasCustomPrompt="1"/>
          </p:nvPr>
        </p:nvSpPr>
        <p:spPr>
          <a:xfrm>
            <a:off x="4643271" y="513367"/>
            <a:ext cx="4171047" cy="5825424"/>
          </a:xfrm>
          <a:prstGeom prst="rect">
            <a:avLst/>
          </a:prstGeom>
        </p:spPr>
        <p:txBody>
          <a:bodyPr vert="horz"/>
          <a:lstStyle>
            <a:lvl1pPr marL="0" indent="0">
              <a:lnSpc>
                <a:spcPct val="120000"/>
              </a:lnSpc>
              <a:spcBef>
                <a:spcPts val="0"/>
              </a:spcBef>
              <a:buFontTx/>
              <a:buNone/>
              <a:defRPr sz="2000">
                <a:solidFill>
                  <a:schemeClr val="bg1"/>
                </a:solidFill>
              </a:defRPr>
            </a:lvl1pPr>
          </a:lstStyle>
          <a:p>
            <a:r>
              <a:rPr lang="en-US" dirty="0"/>
              <a:t>Image</a:t>
            </a:r>
          </a:p>
        </p:txBody>
      </p:sp>
      <p:sp>
        <p:nvSpPr>
          <p:cNvPr id="10" name="Text Placeholder 11"/>
          <p:cNvSpPr>
            <a:spLocks noGrp="1"/>
          </p:cNvSpPr>
          <p:nvPr>
            <p:ph type="body" sz="quarter" idx="14" hasCustomPrompt="1"/>
          </p:nvPr>
        </p:nvSpPr>
        <p:spPr>
          <a:xfrm>
            <a:off x="801593" y="808324"/>
            <a:ext cx="3524346" cy="630942"/>
          </a:xfrm>
          <a:prstGeom prst="rect">
            <a:avLst/>
          </a:prstGeom>
        </p:spPr>
        <p:txBody>
          <a:bodyPr vert="horz" wrap="square">
            <a:spAutoFit/>
          </a:bodyPr>
          <a:lstStyle>
            <a:lvl1pPr marL="0" indent="0" algn="l">
              <a:lnSpc>
                <a:spcPct val="120000"/>
              </a:lnSpc>
              <a:spcBef>
                <a:spcPts val="0"/>
              </a:spcBef>
              <a:buFontTx/>
              <a:buNone/>
              <a:defRPr sz="3000" baseline="0">
                <a:solidFill>
                  <a:schemeClr val="bg2"/>
                </a:solidFill>
              </a:defRPr>
            </a:lvl1pPr>
          </a:lstStyle>
          <a:p>
            <a:pPr lvl="0"/>
            <a:r>
              <a:rPr lang="en-US" dirty="0"/>
              <a:t>List Heading</a:t>
            </a:r>
          </a:p>
        </p:txBody>
      </p:sp>
      <p:sp>
        <p:nvSpPr>
          <p:cNvPr id="11" name="Text Placeholder 9"/>
          <p:cNvSpPr>
            <a:spLocks noGrp="1"/>
          </p:cNvSpPr>
          <p:nvPr>
            <p:ph type="body" sz="quarter" idx="15" hasCustomPrompt="1"/>
          </p:nvPr>
        </p:nvSpPr>
        <p:spPr>
          <a:xfrm>
            <a:off x="612451" y="1509963"/>
            <a:ext cx="3713487" cy="4389120"/>
          </a:xfrm>
          <a:prstGeom prst="rect">
            <a:avLst/>
          </a:prstGeom>
        </p:spPr>
        <p:txBody>
          <a:bodyPr vert="horz" wrap="square">
            <a:noAutofit/>
          </a:bodyPr>
          <a:lstStyle>
            <a:lvl1pPr marL="228600" indent="-219456" algn="l">
              <a:lnSpc>
                <a:spcPct val="140000"/>
              </a:lnSpc>
              <a:spcBef>
                <a:spcPts val="0"/>
              </a:spcBef>
              <a:buSzPct val="90000"/>
              <a:buFont typeface="Arial"/>
              <a:buChar char="•"/>
              <a:defRPr sz="2000" baseline="0">
                <a:solidFill>
                  <a:schemeClr val="tx1"/>
                </a:solidFill>
              </a:defRPr>
            </a:lvl1pPr>
          </a:lstStyle>
          <a:p>
            <a:pPr lvl="0"/>
            <a:r>
              <a:rPr lang="en-US" dirty="0"/>
              <a:t>Begin list items here</a:t>
            </a:r>
          </a:p>
        </p:txBody>
      </p:sp>
    </p:spTree>
    <p:extLst>
      <p:ext uri="{BB962C8B-B14F-4D97-AF65-F5344CB8AC3E}">
        <p14:creationId xmlns:p14="http://schemas.microsoft.com/office/powerpoint/2010/main" val="420547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3400" y="1981199"/>
            <a:ext cx="6402468" cy="2319867"/>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533400" y="4487333"/>
            <a:ext cx="6402467" cy="15324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02272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11" name="Content Placeholder 3"/>
          <p:cNvSpPr>
            <a:spLocks noGrp="1"/>
          </p:cNvSpPr>
          <p:nvPr>
            <p:ph sz="half" idx="13"/>
          </p:nvPr>
        </p:nvSpPr>
        <p:spPr>
          <a:xfrm>
            <a:off x="533400" y="533400"/>
            <a:ext cx="3949967" cy="3767667"/>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4"/>
          </p:nvPr>
        </p:nvSpPr>
        <p:spPr>
          <a:xfrm>
            <a:off x="4662362" y="533400"/>
            <a:ext cx="3948238" cy="37592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0257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62001" y="533400"/>
            <a:ext cx="3716866" cy="609600"/>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3399" y="1143000"/>
            <a:ext cx="3945467" cy="3158067"/>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5016" y="566738"/>
            <a:ext cx="3764051" cy="576262"/>
          </a:xfrm>
        </p:spPr>
        <p:txBody>
          <a:bodyPr anchor="b">
            <a:noAutofit/>
          </a:bodyPr>
          <a:lstStyle>
            <a:lvl1pPr marL="0" indent="0">
              <a:buNone/>
              <a:defRPr sz="2400" b="0" cap="all">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2362" y="1143000"/>
            <a:ext cx="3956705" cy="314960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27657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4495800"/>
            <a:ext cx="6554867" cy="15240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26153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30581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18667" y="533400"/>
            <a:ext cx="3200400" cy="1524000"/>
          </a:xfrm>
        </p:spPr>
        <p:txBody>
          <a:bodyPr anchor="b">
            <a:normAutofit/>
          </a:bodyPr>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533399" y="533400"/>
            <a:ext cx="4438755" cy="54864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18667" y="2209802"/>
            <a:ext cx="32004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23836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95800" y="1447800"/>
            <a:ext cx="3563258" cy="1143000"/>
          </a:xfrm>
        </p:spPr>
        <p:txBody>
          <a:bodyPr anchor="b">
            <a:normAutofit/>
          </a:bodyPr>
          <a:lstStyle>
            <a:lvl1pPr algn="l">
              <a:defRPr sz="2400" b="0"/>
            </a:lvl1pPr>
          </a:lstStyle>
          <a:p>
            <a:r>
              <a:rPr lang="en-US"/>
              <a:t>Click to edit Master title style</a:t>
            </a:r>
            <a:endParaRPr lang="en-US" dirty="0"/>
          </a:p>
        </p:txBody>
      </p:sp>
      <p:sp>
        <p:nvSpPr>
          <p:cNvPr id="17" name="Picture Placeholder 2"/>
          <p:cNvSpPr>
            <a:spLocks noGrp="1" noChangeAspect="1"/>
          </p:cNvSpPr>
          <p:nvPr>
            <p:ph type="pic" idx="13"/>
          </p:nvPr>
        </p:nvSpPr>
        <p:spPr>
          <a:xfrm>
            <a:off x="762000" y="914400"/>
            <a:ext cx="3280974" cy="4800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96027" y="2743200"/>
            <a:ext cx="3564223" cy="2082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3/6/2017</a:t>
            </a:fld>
            <a:endParaRPr lang="en-US" dirty="0"/>
          </a:p>
        </p:txBody>
      </p:sp>
      <p:sp>
        <p:nvSpPr>
          <p:cNvPr id="6" name="Footer Placeholder 5"/>
          <p:cNvSpPr>
            <a:spLocks noGrp="1"/>
          </p:cNvSpPr>
          <p:nvPr>
            <p:ph type="ftr" sz="quarter" idx="11"/>
          </p:nvPr>
        </p:nvSpPr>
        <p:spPr>
          <a:xfrm>
            <a:off x="533400" y="6172200"/>
            <a:ext cx="5811724" cy="365125"/>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30134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670675" y="3894667"/>
            <a:ext cx="2470456" cy="2658533"/>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33400" y="4495800"/>
            <a:ext cx="6554867" cy="15240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3400" y="533401"/>
            <a:ext cx="6554867" cy="376767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30245" y="6172203"/>
            <a:ext cx="1200463"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3/6/2017</a:t>
            </a:fld>
            <a:endParaRPr lang="en-US" dirty="0"/>
          </a:p>
        </p:txBody>
      </p:sp>
      <p:sp>
        <p:nvSpPr>
          <p:cNvPr id="5" name="Footer Placeholder 4"/>
          <p:cNvSpPr>
            <a:spLocks noGrp="1"/>
          </p:cNvSpPr>
          <p:nvPr>
            <p:ph type="ftr" sz="quarter" idx="3"/>
          </p:nvPr>
        </p:nvSpPr>
        <p:spPr>
          <a:xfrm>
            <a:off x="533400" y="6172200"/>
            <a:ext cx="5811724"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7774426" y="5578478"/>
            <a:ext cx="856907" cy="669925"/>
          </a:xfrm>
          <a:prstGeom prst="rect">
            <a:avLst/>
          </a:prstGeom>
        </p:spPr>
        <p:txBody>
          <a:bodyPr vert="horz" lIns="91440" tIns="45720" rIns="91440" bIns="45720" rtlCol="0" anchor="b"/>
          <a:lstStyle>
            <a:lvl1pPr algn="r">
              <a:defRPr sz="28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2039189"/>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696" r:id="rId20"/>
    <p:sldLayoutId id="2147483697" r:id="rId21"/>
    <p:sldLayoutId id="2147483698" r:id="rId22"/>
    <p:sldLayoutId id="2147483699" r:id="rId23"/>
  </p:sldLayoutIdLst>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143000" y="2133600"/>
            <a:ext cx="7239000" cy="2209800"/>
          </a:xfrm>
        </p:spPr>
        <p:txBody>
          <a:bodyPr/>
          <a:lstStyle/>
          <a:p>
            <a:pPr algn="ctr" eaLnBrk="1" hangingPunct="1">
              <a:defRPr/>
            </a:pPr>
            <a:r>
              <a:rPr lang="en-US" sz="6000" b="0" dirty="0">
                <a:solidFill>
                  <a:srgbClr val="33CC33"/>
                </a:solidFill>
                <a:latin typeface="Algerian" pitchFamily="82" charset="0"/>
              </a:rPr>
              <a:t>GOOGLE</a:t>
            </a:r>
            <a:br>
              <a:rPr lang="en-US" sz="6000" b="0" dirty="0">
                <a:solidFill>
                  <a:srgbClr val="33CC33"/>
                </a:solidFill>
                <a:latin typeface="Algerian" pitchFamily="82" charset="0"/>
              </a:rPr>
            </a:br>
            <a:r>
              <a:rPr lang="en-US" sz="6000" b="0" dirty="0">
                <a:solidFill>
                  <a:srgbClr val="33CC33"/>
                </a:solidFill>
                <a:latin typeface="Algerian" pitchFamily="82" charset="0"/>
              </a:rPr>
              <a:t>TAG MANAGER</a:t>
            </a:r>
          </a:p>
        </p:txBody>
      </p:sp>
    </p:spTree>
    <p:extLst>
      <p:ext uri="{BB962C8B-B14F-4D97-AF65-F5344CB8AC3E}">
        <p14:creationId xmlns:p14="http://schemas.microsoft.com/office/powerpoint/2010/main" val="1567112561"/>
      </p:ext>
    </p:extLst>
  </p:cSld>
  <p:clrMapOvr>
    <a:masterClrMapping/>
  </p:clrMapOvr>
  <p:transition advTm="1310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944208" y="352957"/>
            <a:ext cx="6861193" cy="643894"/>
          </a:xfrm>
        </p:spPr>
        <p:txBody>
          <a:bodyPr/>
          <a:lstStyle/>
          <a:p>
            <a:r>
              <a:rPr lang="en-US" sz="3200" dirty="0"/>
              <a:t>Usage with Google Analytics.</a:t>
            </a:r>
          </a:p>
        </p:txBody>
      </p:sp>
      <p:pic>
        <p:nvPicPr>
          <p:cNvPr id="1026" name="Picture 2" descr="google-tag-manager-beginning-im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139" y="2354123"/>
            <a:ext cx="7474225" cy="42849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48139" y="1153794"/>
            <a:ext cx="7566991" cy="1200329"/>
          </a:xfrm>
          <a:prstGeom prst="rect">
            <a:avLst/>
          </a:prstGeom>
        </p:spPr>
        <p:txBody>
          <a:bodyPr wrap="square">
            <a:spAutoFit/>
          </a:bodyPr>
          <a:lstStyle/>
          <a:p>
            <a:endParaRPr lang="en-US" dirty="0">
              <a:solidFill>
                <a:srgbClr val="000000"/>
              </a:solidFill>
              <a:latin typeface="Avenir"/>
            </a:endParaRPr>
          </a:p>
          <a:p>
            <a:r>
              <a:rPr lang="en-US" b="1" dirty="0"/>
              <a:t>Step #1: Create a New Tag</a:t>
            </a:r>
          </a:p>
          <a:p>
            <a:endParaRPr lang="en-US" dirty="0">
              <a:latin typeface="Avenir"/>
            </a:endParaRPr>
          </a:p>
          <a:p>
            <a:r>
              <a:rPr lang="en-US" dirty="0">
                <a:latin typeface="Avenir"/>
              </a:rPr>
              <a:t>Create a new tag by clicking on “Tags” on the left menu and then “New”.</a:t>
            </a:r>
            <a:endParaRPr lang="en-US" dirty="0"/>
          </a:p>
        </p:txBody>
      </p:sp>
    </p:spTree>
    <p:extLst>
      <p:ext uri="{BB962C8B-B14F-4D97-AF65-F5344CB8AC3E}">
        <p14:creationId xmlns:p14="http://schemas.microsoft.com/office/powerpoint/2010/main" val="2123445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6835" y="291548"/>
            <a:ext cx="8083826" cy="1200329"/>
          </a:xfrm>
          <a:prstGeom prst="rect">
            <a:avLst/>
          </a:prstGeom>
        </p:spPr>
        <p:txBody>
          <a:bodyPr wrap="square">
            <a:spAutoFit/>
          </a:bodyPr>
          <a:lstStyle/>
          <a:p>
            <a:endParaRPr lang="en-US" dirty="0">
              <a:latin typeface="Avenir"/>
            </a:endParaRPr>
          </a:p>
          <a:p>
            <a:r>
              <a:rPr lang="en-US" dirty="0">
                <a:latin typeface="Avenir"/>
              </a:rPr>
              <a:t>Google Tag Manager will then want to know which type of product you would like to create a tag for. Fortunately, Google Analytics is deeply integrated with GTM.</a:t>
            </a:r>
          </a:p>
          <a:p>
            <a:r>
              <a:rPr lang="en-US" dirty="0">
                <a:latin typeface="Avenir"/>
              </a:rPr>
              <a:t>We’ll take advantage of this integration by selecting “Google Analytics.”</a:t>
            </a:r>
            <a:endParaRPr lang="en-US" b="0" i="0" dirty="0">
              <a:effectLst/>
              <a:latin typeface="Avenir"/>
            </a:endParaRPr>
          </a:p>
        </p:txBody>
      </p:sp>
      <p:pic>
        <p:nvPicPr>
          <p:cNvPr id="2050" name="Picture 2" descr="google-tag-manager-beginning-img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409" y="1900675"/>
            <a:ext cx="7182678" cy="397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26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801592" y="503625"/>
            <a:ext cx="7556578" cy="503540"/>
          </a:xfrm>
        </p:spPr>
        <p:txBody>
          <a:bodyPr/>
          <a:lstStyle/>
          <a:p>
            <a:r>
              <a:rPr lang="en-US" b="1" dirty="0"/>
              <a:t>Choose Your Analytics</a:t>
            </a:r>
          </a:p>
          <a:p>
            <a:endParaRPr lang="en-US" dirty="0"/>
          </a:p>
        </p:txBody>
      </p:sp>
      <p:sp>
        <p:nvSpPr>
          <p:cNvPr id="3" name="Text Placeholder 2"/>
          <p:cNvSpPr>
            <a:spLocks noGrp="1"/>
          </p:cNvSpPr>
          <p:nvPr>
            <p:ph type="body" sz="quarter" idx="15"/>
          </p:nvPr>
        </p:nvSpPr>
        <p:spPr>
          <a:xfrm>
            <a:off x="801592" y="1930494"/>
            <a:ext cx="7556578" cy="3968589"/>
          </a:xfrm>
        </p:spPr>
        <p:txBody>
          <a:bodyPr/>
          <a:lstStyle/>
          <a:p>
            <a:endParaRPr lang="en-US" dirty="0"/>
          </a:p>
        </p:txBody>
      </p:sp>
      <p:pic>
        <p:nvPicPr>
          <p:cNvPr id="1026" name="Picture 2" descr="google-tag-manager-beginning-img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368" y="2023261"/>
            <a:ext cx="7695561" cy="47133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01147" y="848140"/>
            <a:ext cx="7596005" cy="1508105"/>
          </a:xfrm>
          <a:prstGeom prst="rect">
            <a:avLst/>
          </a:prstGeom>
        </p:spPr>
        <p:txBody>
          <a:bodyPr wrap="square">
            <a:spAutoFit/>
          </a:bodyPr>
          <a:lstStyle/>
          <a:p>
            <a:r>
              <a:rPr lang="en-US" sz="2400" dirty="0"/>
              <a:t>From there, GTM will ask you if you want to use Universal or Classic Analytics. You’ll want to use Universal Analytics. It’s selected by default and is the newest version of GA.</a:t>
            </a:r>
          </a:p>
          <a:p>
            <a:endParaRPr lang="en-US" sz="2000" dirty="0"/>
          </a:p>
        </p:txBody>
      </p:sp>
    </p:spTree>
    <p:extLst>
      <p:ext uri="{BB962C8B-B14F-4D97-AF65-F5344CB8AC3E}">
        <p14:creationId xmlns:p14="http://schemas.microsoft.com/office/powerpoint/2010/main" val="3491653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84313" y="10610"/>
            <a:ext cx="7698791" cy="837531"/>
          </a:xfrm>
        </p:spPr>
        <p:txBody>
          <a:bodyPr/>
          <a:lstStyle/>
          <a:p>
            <a:endParaRPr lang="en-US" b="1" dirty="0"/>
          </a:p>
          <a:p>
            <a:r>
              <a:rPr lang="en-US" sz="3200" b="1" dirty="0"/>
              <a:t>Configure Your Tag</a:t>
            </a:r>
          </a:p>
          <a:p>
            <a:endParaRPr lang="en-US" dirty="0"/>
          </a:p>
        </p:txBody>
      </p:sp>
      <p:sp>
        <p:nvSpPr>
          <p:cNvPr id="3" name="Text Placeholder 2"/>
          <p:cNvSpPr>
            <a:spLocks noGrp="1"/>
          </p:cNvSpPr>
          <p:nvPr>
            <p:ph type="body" sz="quarter" idx="15"/>
          </p:nvPr>
        </p:nvSpPr>
        <p:spPr>
          <a:xfrm>
            <a:off x="1510748" y="3379305"/>
            <a:ext cx="7528472" cy="3061252"/>
          </a:xfrm>
        </p:spPr>
        <p:txBody>
          <a:bodyPr/>
          <a:lstStyle/>
          <a:p>
            <a:endParaRPr lang="en-US" dirty="0"/>
          </a:p>
        </p:txBody>
      </p:sp>
      <p:sp>
        <p:nvSpPr>
          <p:cNvPr id="4" name="Rectangle 3"/>
          <p:cNvSpPr/>
          <p:nvPr/>
        </p:nvSpPr>
        <p:spPr>
          <a:xfrm>
            <a:off x="901147" y="848140"/>
            <a:ext cx="7457023" cy="830997"/>
          </a:xfrm>
          <a:prstGeom prst="rect">
            <a:avLst/>
          </a:prstGeom>
        </p:spPr>
        <p:txBody>
          <a:bodyPr wrap="square">
            <a:spAutoFit/>
          </a:bodyPr>
          <a:lstStyle/>
          <a:p>
            <a:r>
              <a:rPr lang="en-US" sz="2400" dirty="0"/>
              <a:t>In this case, we’ll need to type in our Property ID. </a:t>
            </a:r>
          </a:p>
          <a:p>
            <a:r>
              <a:rPr lang="en-US" sz="2400" dirty="0"/>
              <a:t>“</a:t>
            </a:r>
            <a:r>
              <a:rPr lang="en-US" sz="2400" b="1" dirty="0"/>
              <a:t>UA-12345678-9</a:t>
            </a:r>
            <a:r>
              <a:rPr lang="en-US" sz="2400" dirty="0"/>
              <a:t>” as an example here.</a:t>
            </a:r>
            <a:endParaRPr lang="en-US" sz="2400" dirty="0"/>
          </a:p>
        </p:txBody>
      </p:sp>
      <p:pic>
        <p:nvPicPr>
          <p:cNvPr id="6146" name="Picture 2" descr="google-tag-manager-beginning-img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9" y="1963159"/>
            <a:ext cx="9004901" cy="446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358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84313" y="-524732"/>
            <a:ext cx="7698791" cy="1908215"/>
          </a:xfrm>
        </p:spPr>
        <p:txBody>
          <a:bodyPr/>
          <a:lstStyle/>
          <a:p>
            <a:endParaRPr lang="en-US" b="1" dirty="0"/>
          </a:p>
          <a:p>
            <a:r>
              <a:rPr lang="en-US" b="1" dirty="0"/>
              <a:t>Define Your Trigger</a:t>
            </a:r>
          </a:p>
          <a:p>
            <a:endParaRPr lang="en-US" dirty="0"/>
          </a:p>
        </p:txBody>
      </p:sp>
      <p:sp>
        <p:nvSpPr>
          <p:cNvPr id="4" name="Rectangle 3"/>
          <p:cNvSpPr/>
          <p:nvPr/>
        </p:nvSpPr>
        <p:spPr>
          <a:xfrm>
            <a:off x="384313" y="848140"/>
            <a:ext cx="7973857" cy="1569660"/>
          </a:xfrm>
          <a:prstGeom prst="rect">
            <a:avLst/>
          </a:prstGeom>
        </p:spPr>
        <p:txBody>
          <a:bodyPr wrap="square">
            <a:spAutoFit/>
          </a:bodyPr>
          <a:lstStyle/>
          <a:p>
            <a:r>
              <a:rPr lang="en-US" sz="2400" dirty="0"/>
              <a:t>After clicking “Continue”, we’ll need to define the </a:t>
            </a:r>
            <a:r>
              <a:rPr lang="en-US" sz="2400" dirty="0" err="1"/>
              <a:t>Trigger..In</a:t>
            </a:r>
            <a:r>
              <a:rPr lang="en-US" sz="2400" dirty="0"/>
              <a:t> this case, we want it to report Page views whenever someone visits a page, so we’ll select “All Pages” from the list of built-in Triggers listed.</a:t>
            </a:r>
          </a:p>
        </p:txBody>
      </p:sp>
      <p:pic>
        <p:nvPicPr>
          <p:cNvPr id="5122" name="Picture 2" descr="google-tag-manager-beginning-img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87" y="2756355"/>
            <a:ext cx="7991061" cy="322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36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84313" y="-524732"/>
            <a:ext cx="7698791" cy="1908215"/>
          </a:xfrm>
        </p:spPr>
        <p:txBody>
          <a:bodyPr/>
          <a:lstStyle/>
          <a:p>
            <a:endParaRPr lang="en-US" b="1" dirty="0"/>
          </a:p>
          <a:p>
            <a:r>
              <a:rPr lang="en-US" b="1" dirty="0"/>
              <a:t>Create &amp; Name Your Tag</a:t>
            </a:r>
          </a:p>
          <a:p>
            <a:endParaRPr lang="en-US" dirty="0"/>
          </a:p>
        </p:txBody>
      </p:sp>
      <p:sp>
        <p:nvSpPr>
          <p:cNvPr id="4" name="Rectangle 3"/>
          <p:cNvSpPr/>
          <p:nvPr/>
        </p:nvSpPr>
        <p:spPr>
          <a:xfrm>
            <a:off x="384313" y="848140"/>
            <a:ext cx="7973857" cy="461665"/>
          </a:xfrm>
          <a:prstGeom prst="rect">
            <a:avLst/>
          </a:prstGeom>
        </p:spPr>
        <p:txBody>
          <a:bodyPr wrap="square">
            <a:spAutoFit/>
          </a:bodyPr>
          <a:lstStyle/>
          <a:p>
            <a:r>
              <a:rPr lang="en-US" sz="2400" dirty="0"/>
              <a:t>Once we’ve selected “All Pages”, we’ll click “Create Tag”.</a:t>
            </a:r>
          </a:p>
        </p:txBody>
      </p:sp>
      <p:pic>
        <p:nvPicPr>
          <p:cNvPr id="7170" name="Picture 2" descr="google-tag-manager-beginning-img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313" y="1383483"/>
            <a:ext cx="7858540" cy="212834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86656" y="3585504"/>
            <a:ext cx="7494104" cy="830997"/>
          </a:xfrm>
          <a:prstGeom prst="rect">
            <a:avLst/>
          </a:prstGeom>
        </p:spPr>
        <p:txBody>
          <a:bodyPr wrap="square">
            <a:spAutoFit/>
          </a:bodyPr>
          <a:lstStyle/>
          <a:p>
            <a:r>
              <a:rPr lang="en-US" sz="2400" dirty="0"/>
              <a:t>Google Tag Manager will ask us for a name for our new Tag. We’ll call it “GA – Page view”.</a:t>
            </a:r>
            <a:endParaRPr lang="en-US" sz="2400" dirty="0"/>
          </a:p>
        </p:txBody>
      </p:sp>
      <p:pic>
        <p:nvPicPr>
          <p:cNvPr id="7172" name="Picture 4" descr="google-tag-manager-beginning-img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48" y="4416501"/>
            <a:ext cx="7248939" cy="231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853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84313" y="66260"/>
            <a:ext cx="7698791" cy="742123"/>
          </a:xfrm>
        </p:spPr>
        <p:txBody>
          <a:bodyPr/>
          <a:lstStyle/>
          <a:p>
            <a:endParaRPr lang="en-US" b="1" dirty="0"/>
          </a:p>
          <a:p>
            <a:r>
              <a:rPr lang="en-US" b="1" dirty="0"/>
              <a:t>Publish Your Tag</a:t>
            </a:r>
          </a:p>
          <a:p>
            <a:endParaRPr lang="en-US" dirty="0"/>
          </a:p>
        </p:txBody>
      </p:sp>
      <p:sp>
        <p:nvSpPr>
          <p:cNvPr id="4" name="Rectangle 3"/>
          <p:cNvSpPr/>
          <p:nvPr/>
        </p:nvSpPr>
        <p:spPr>
          <a:xfrm>
            <a:off x="384313" y="848140"/>
            <a:ext cx="7973857" cy="461665"/>
          </a:xfrm>
          <a:prstGeom prst="rect">
            <a:avLst/>
          </a:prstGeom>
        </p:spPr>
        <p:txBody>
          <a:bodyPr wrap="square">
            <a:spAutoFit/>
          </a:bodyPr>
          <a:lstStyle/>
          <a:p>
            <a:r>
              <a:rPr lang="en-US" sz="2400" dirty="0"/>
              <a:t> You’ll need to “Publish” your changes before they become live</a:t>
            </a:r>
          </a:p>
        </p:txBody>
      </p:sp>
      <p:sp>
        <p:nvSpPr>
          <p:cNvPr id="3" name="Rectangle 2"/>
          <p:cNvSpPr/>
          <p:nvPr/>
        </p:nvSpPr>
        <p:spPr>
          <a:xfrm>
            <a:off x="384313" y="1257229"/>
            <a:ext cx="8468139" cy="1200329"/>
          </a:xfrm>
          <a:prstGeom prst="rect">
            <a:avLst/>
          </a:prstGeom>
        </p:spPr>
        <p:txBody>
          <a:bodyPr wrap="square">
            <a:spAutoFit/>
          </a:bodyPr>
          <a:lstStyle/>
          <a:p>
            <a:r>
              <a:rPr lang="en-US" sz="2400" dirty="0"/>
              <a:t>In the upper right corner of your page, you’ll see how many changes are currently waiting to be published and the “Publish” button.</a:t>
            </a:r>
            <a:endParaRPr lang="en-US" sz="2400" dirty="0"/>
          </a:p>
        </p:txBody>
      </p:sp>
      <p:sp>
        <p:nvSpPr>
          <p:cNvPr id="5" name="Rectangle 4"/>
          <p:cNvSpPr/>
          <p:nvPr/>
        </p:nvSpPr>
        <p:spPr>
          <a:xfrm>
            <a:off x="2286000" y="2967335"/>
            <a:ext cx="4572000" cy="369332"/>
          </a:xfrm>
          <a:prstGeom prst="rect">
            <a:avLst/>
          </a:prstGeom>
        </p:spPr>
        <p:txBody>
          <a:bodyPr>
            <a:spAutoFit/>
          </a:bodyPr>
          <a:lstStyle/>
          <a:p>
            <a:endParaRPr lang="en-US" dirty="0"/>
          </a:p>
        </p:txBody>
      </p:sp>
      <p:pic>
        <p:nvPicPr>
          <p:cNvPr id="8194" name="Picture 2" descr="google-tag-manager-beginning-img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82" y="2598876"/>
            <a:ext cx="7854587"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545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84313" y="66260"/>
            <a:ext cx="7698791" cy="742123"/>
          </a:xfrm>
        </p:spPr>
        <p:txBody>
          <a:bodyPr/>
          <a:lstStyle/>
          <a:p>
            <a:endParaRPr lang="en-US" b="1" dirty="0"/>
          </a:p>
          <a:p>
            <a:r>
              <a:rPr lang="en-US" b="1" dirty="0"/>
              <a:t>Publish Your Tag</a:t>
            </a:r>
          </a:p>
          <a:p>
            <a:endParaRPr lang="en-US" dirty="0"/>
          </a:p>
        </p:txBody>
      </p:sp>
      <p:sp>
        <p:nvSpPr>
          <p:cNvPr id="4" name="Rectangle 3"/>
          <p:cNvSpPr/>
          <p:nvPr/>
        </p:nvSpPr>
        <p:spPr>
          <a:xfrm>
            <a:off x="384313" y="848140"/>
            <a:ext cx="7973857" cy="461665"/>
          </a:xfrm>
          <a:prstGeom prst="rect">
            <a:avLst/>
          </a:prstGeom>
        </p:spPr>
        <p:txBody>
          <a:bodyPr wrap="square">
            <a:spAutoFit/>
          </a:bodyPr>
          <a:lstStyle/>
          <a:p>
            <a:r>
              <a:rPr lang="en-US" sz="2400" dirty="0"/>
              <a:t> </a:t>
            </a:r>
          </a:p>
        </p:txBody>
      </p:sp>
      <p:sp>
        <p:nvSpPr>
          <p:cNvPr id="3" name="Rectangle 2"/>
          <p:cNvSpPr/>
          <p:nvPr/>
        </p:nvSpPr>
        <p:spPr>
          <a:xfrm>
            <a:off x="145775" y="808383"/>
            <a:ext cx="8706678" cy="830997"/>
          </a:xfrm>
          <a:prstGeom prst="rect">
            <a:avLst/>
          </a:prstGeom>
        </p:spPr>
        <p:txBody>
          <a:bodyPr wrap="square">
            <a:spAutoFit/>
          </a:bodyPr>
          <a:lstStyle/>
          <a:p>
            <a:r>
              <a:rPr lang="en-US" sz="2400" b="1" dirty="0"/>
              <a:t>Once you click “Publish” your changes are live and your newly created Page view tag is officially passing data to Google Analytics!</a:t>
            </a:r>
            <a:endParaRPr lang="en-US" sz="2400" b="1" dirty="0"/>
          </a:p>
        </p:txBody>
      </p:sp>
      <p:sp>
        <p:nvSpPr>
          <p:cNvPr id="5" name="Rectangle 4"/>
          <p:cNvSpPr/>
          <p:nvPr/>
        </p:nvSpPr>
        <p:spPr>
          <a:xfrm>
            <a:off x="2286000" y="2967335"/>
            <a:ext cx="4572000" cy="369332"/>
          </a:xfrm>
          <a:prstGeom prst="rect">
            <a:avLst/>
          </a:prstGeom>
        </p:spPr>
        <p:txBody>
          <a:bodyPr>
            <a:spAutoFit/>
          </a:bodyPr>
          <a:lstStyle/>
          <a:p>
            <a:endParaRPr lang="en-US" dirty="0"/>
          </a:p>
        </p:txBody>
      </p:sp>
      <p:sp>
        <p:nvSpPr>
          <p:cNvPr id="6" name="Rectangle 5"/>
          <p:cNvSpPr/>
          <p:nvPr/>
        </p:nvSpPr>
        <p:spPr>
          <a:xfrm>
            <a:off x="145775" y="2690336"/>
            <a:ext cx="8706678" cy="1200329"/>
          </a:xfrm>
          <a:prstGeom prst="rect">
            <a:avLst/>
          </a:prstGeom>
        </p:spPr>
        <p:txBody>
          <a:bodyPr wrap="square">
            <a:spAutoFit/>
          </a:bodyPr>
          <a:lstStyle/>
          <a:p>
            <a:r>
              <a:rPr lang="en-US" sz="2400" dirty="0"/>
              <a:t>And there you have it. Your first tag, telling GTM to send a Page view to Google Analytics and your first trigger, telling GTM to send that Page view every time a page is loaded.</a:t>
            </a:r>
            <a:endParaRPr lang="en-US" sz="2400" dirty="0"/>
          </a:p>
        </p:txBody>
      </p:sp>
    </p:spTree>
    <p:extLst>
      <p:ext uri="{BB962C8B-B14F-4D97-AF65-F5344CB8AC3E}">
        <p14:creationId xmlns:p14="http://schemas.microsoft.com/office/powerpoint/2010/main" val="960523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801592" y="633046"/>
            <a:ext cx="8075122" cy="646331"/>
          </a:xfrm>
        </p:spPr>
        <p:txBody>
          <a:bodyPr/>
          <a:lstStyle/>
          <a:p>
            <a:r>
              <a:rPr lang="en-US" dirty="0"/>
              <a:t>Google Tag </a:t>
            </a:r>
            <a:r>
              <a:rPr lang="en-US" dirty="0">
                <a:latin typeface="Arial" panose="020B0604020202020204" pitchFamily="34" charset="0"/>
                <a:cs typeface="Arial" panose="020B0604020202020204" pitchFamily="34" charset="0"/>
              </a:rPr>
              <a:t>Manager</a:t>
            </a:r>
            <a:r>
              <a:rPr lang="en-US" dirty="0"/>
              <a:t> &amp;&amp; Analytics</a:t>
            </a:r>
          </a:p>
        </p:txBody>
      </p:sp>
      <p:sp>
        <p:nvSpPr>
          <p:cNvPr id="3" name="Text Placeholder 2"/>
          <p:cNvSpPr>
            <a:spLocks noGrp="1"/>
          </p:cNvSpPr>
          <p:nvPr>
            <p:ph type="body" sz="quarter" idx="15"/>
          </p:nvPr>
        </p:nvSpPr>
        <p:spPr>
          <a:xfrm>
            <a:off x="1" y="1509964"/>
            <a:ext cx="9017390" cy="543919"/>
          </a:xfrm>
        </p:spPr>
        <p:txBody>
          <a:bodyPr/>
          <a:lstStyle/>
          <a:p>
            <a:r>
              <a:rPr lang="en-US" dirty="0"/>
              <a:t>       Google Tag manager for a Single Page Application.</a:t>
            </a:r>
          </a:p>
          <a:p>
            <a:r>
              <a:rPr lang="en-US" dirty="0"/>
              <a:t> </a:t>
            </a:r>
          </a:p>
        </p:txBody>
      </p:sp>
      <p:pic>
        <p:nvPicPr>
          <p:cNvPr id="8" name="Picture 7"/>
          <p:cNvPicPr>
            <a:picLocks noChangeAspect="1"/>
          </p:cNvPicPr>
          <p:nvPr/>
        </p:nvPicPr>
        <p:blipFill>
          <a:blip r:embed="rId2"/>
          <a:stretch>
            <a:fillRect/>
          </a:stretch>
        </p:blipFill>
        <p:spPr>
          <a:xfrm>
            <a:off x="239151" y="2314135"/>
            <a:ext cx="5106572" cy="3889717"/>
          </a:xfrm>
          <a:prstGeom prst="rect">
            <a:avLst/>
          </a:prstGeom>
        </p:spPr>
      </p:pic>
      <p:sp>
        <p:nvSpPr>
          <p:cNvPr id="9" name="Rectangle 8"/>
          <p:cNvSpPr/>
          <p:nvPr/>
        </p:nvSpPr>
        <p:spPr>
          <a:xfrm>
            <a:off x="5514534" y="2314136"/>
            <a:ext cx="3362180" cy="1754326"/>
          </a:xfrm>
          <a:prstGeom prst="rect">
            <a:avLst/>
          </a:prstGeom>
        </p:spPr>
        <p:txBody>
          <a:bodyPr wrap="square">
            <a:spAutoFit/>
          </a:bodyPr>
          <a:lstStyle/>
          <a:p>
            <a:r>
              <a:rPr lang="en-US" dirty="0">
                <a:solidFill>
                  <a:srgbClr val="111111"/>
                </a:solidFill>
                <a:latin typeface="Georgia" panose="02040502050405020303" pitchFamily="18" charset="0"/>
              </a:rPr>
              <a:t>In your Google Tag Manager container, add a new rule called ‘virtual pageview’ and set the event </a:t>
            </a:r>
            <a:r>
              <a:rPr lang="en-US" dirty="0">
                <a:solidFill>
                  <a:srgbClr val="111111"/>
                </a:solidFill>
                <a:latin typeface="Arial" panose="020B0604020202020204" pitchFamily="34" charset="0"/>
                <a:cs typeface="Arial" panose="020B0604020202020204" pitchFamily="34" charset="0"/>
              </a:rPr>
              <a:t>macro</a:t>
            </a:r>
            <a:r>
              <a:rPr lang="en-US" dirty="0">
                <a:solidFill>
                  <a:srgbClr val="111111"/>
                </a:solidFill>
                <a:latin typeface="Georgia" panose="02040502050405020303" pitchFamily="18" charset="0"/>
              </a:rPr>
              <a:t> {{event}} equals ‘pageview’.  </a:t>
            </a:r>
          </a:p>
          <a:p>
            <a:r>
              <a:rPr lang="en-US" dirty="0">
                <a:solidFill>
                  <a:srgbClr val="111111"/>
                </a:solidFill>
                <a:latin typeface="Georgia" panose="02040502050405020303" pitchFamily="18" charset="0"/>
              </a:rPr>
              <a:t>Click Save.</a:t>
            </a:r>
            <a:endParaRPr lang="en-US" dirty="0"/>
          </a:p>
        </p:txBody>
      </p:sp>
    </p:spTree>
    <p:extLst>
      <p:ext uri="{BB962C8B-B14F-4D97-AF65-F5344CB8AC3E}">
        <p14:creationId xmlns:p14="http://schemas.microsoft.com/office/powerpoint/2010/main" val="396021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a:spLocks noGrp="1"/>
          </p:cNvSpPr>
          <p:nvPr>
            <p:ph type="body" sz="quarter" idx="14"/>
          </p:nvPr>
        </p:nvSpPr>
        <p:spPr>
          <a:xfrm>
            <a:off x="801592" y="239152"/>
            <a:ext cx="6879368" cy="646331"/>
          </a:xfrm>
        </p:spPr>
        <p:txBody>
          <a:bodyPr/>
          <a:lstStyle/>
          <a:p>
            <a:r>
              <a:rPr lang="en-US" dirty="0"/>
              <a:t>Google </a:t>
            </a:r>
            <a:r>
              <a:rPr lang="en-US" dirty="0">
                <a:latin typeface="Arial" panose="020B0604020202020204" pitchFamily="34" charset="0"/>
                <a:cs typeface="Arial" panose="020B0604020202020204" pitchFamily="34" charset="0"/>
              </a:rPr>
              <a:t>Tag</a:t>
            </a:r>
            <a:r>
              <a:rPr lang="en-US" dirty="0"/>
              <a:t> Manager &amp;&amp; Analytics</a:t>
            </a:r>
          </a:p>
        </p:txBody>
      </p:sp>
      <p:sp>
        <p:nvSpPr>
          <p:cNvPr id="3" name="Text Placeholder 2"/>
          <p:cNvSpPr>
            <a:spLocks noGrp="1"/>
          </p:cNvSpPr>
          <p:nvPr>
            <p:ph type="body" sz="quarter" idx="15"/>
          </p:nvPr>
        </p:nvSpPr>
        <p:spPr>
          <a:xfrm>
            <a:off x="295422" y="1026941"/>
            <a:ext cx="8062748" cy="4817267"/>
          </a:xfrm>
        </p:spPr>
        <p:txBody>
          <a:bodyPr/>
          <a:lstStyle/>
          <a:p>
            <a:endParaRPr lang="en-US" dirty="0"/>
          </a:p>
          <a:p>
            <a:r>
              <a:rPr lang="en-US" dirty="0"/>
              <a:t>In your Google Tag Manager </a:t>
            </a:r>
            <a:r>
              <a:rPr lang="en-US" dirty="0">
                <a:latin typeface="Arial" panose="020B0604020202020204" pitchFamily="34" charset="0"/>
                <a:cs typeface="Arial" panose="020B0604020202020204" pitchFamily="34" charset="0"/>
              </a:rPr>
              <a:t>container</a:t>
            </a:r>
            <a:r>
              <a:rPr lang="en-US" dirty="0"/>
              <a:t>, add a new rule called ‘virtual pageview’ and set the event macro {{event}} equals ‘pageview’</a:t>
            </a:r>
          </a:p>
          <a:p>
            <a:endParaRPr lang="en-US" dirty="0"/>
          </a:p>
          <a:p>
            <a:r>
              <a:rPr lang="en-US" dirty="0"/>
              <a:t>. Now we’ll create a new Google Tag Manager macro that watches for a virtual </a:t>
            </a:r>
            <a:r>
              <a:rPr lang="en-US" dirty="0" err="1"/>
              <a:t>url</a:t>
            </a:r>
            <a:r>
              <a:rPr lang="en-US" dirty="0"/>
              <a:t> to appear in the data layer.  </a:t>
            </a:r>
          </a:p>
          <a:p>
            <a:r>
              <a:rPr lang="en-US" dirty="0"/>
              <a:t>Data layer</a:t>
            </a:r>
          </a:p>
          <a:p>
            <a:r>
              <a:rPr lang="en-US" dirty="0"/>
              <a:t>A data layer is an JavaScript object that contains all of the data that you want to pass to Google Tag Manager from your web page. This data can be about the page itself, events on the page or about user interacting with the page.</a:t>
            </a:r>
          </a:p>
          <a:p>
            <a:br>
              <a:rPr lang="en-US" dirty="0"/>
            </a:br>
            <a:endParaRPr lang="en-US" dirty="0"/>
          </a:p>
        </p:txBody>
      </p:sp>
    </p:spTree>
    <p:extLst>
      <p:ext uri="{BB962C8B-B14F-4D97-AF65-F5344CB8AC3E}">
        <p14:creationId xmlns:p14="http://schemas.microsoft.com/office/powerpoint/2010/main" val="12398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6017" y="636107"/>
            <a:ext cx="8173278" cy="795130"/>
          </a:xfrm>
          <a:prstGeom prst="rect">
            <a:avLst/>
          </a:prstGeom>
        </p:spPr>
        <p:txBody>
          <a:bodyPr/>
          <a:lst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defRPr/>
            </a:pPr>
            <a:r>
              <a:rPr lang="en-US" dirty="0"/>
              <a:t>INTRODUCTION</a:t>
            </a:r>
          </a:p>
        </p:txBody>
      </p:sp>
      <p:sp>
        <p:nvSpPr>
          <p:cNvPr id="5" name="Content Placeholder 2"/>
          <p:cNvSpPr txBox="1">
            <a:spLocks/>
          </p:cNvSpPr>
          <p:nvPr/>
        </p:nvSpPr>
        <p:spPr>
          <a:xfrm>
            <a:off x="225287" y="1563757"/>
            <a:ext cx="8534399" cy="3604591"/>
          </a:xfrm>
          <a:prstGeom prst="rect">
            <a:avLst/>
          </a:prstGeom>
        </p:spPr>
        <p:txBody>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defRPr/>
            </a:pPr>
            <a:r>
              <a:rPr lang="en-US" sz="3600" b="1" dirty="0">
                <a:solidFill>
                  <a:schemeClr val="tx1"/>
                </a:solidFill>
              </a:rPr>
              <a:t>Google Tag Manager</a:t>
            </a:r>
            <a:r>
              <a:rPr lang="en-US" sz="3600" dirty="0">
                <a:solidFill>
                  <a:schemeClr val="tx1"/>
                </a:solidFill>
              </a:rPr>
              <a:t> (GTM)     is a free solution, introduced in October 2012.</a:t>
            </a:r>
          </a:p>
          <a:p>
            <a:pPr>
              <a:defRPr/>
            </a:pPr>
            <a:r>
              <a:rPr lang="en-US" sz="3600" dirty="0">
                <a:solidFill>
                  <a:schemeClr val="tx1"/>
                </a:solidFill>
              </a:rPr>
              <a:t>GTM is for managing Google Analytics, advertising and other tracking tags across your website or multiple websites.</a:t>
            </a:r>
          </a:p>
          <a:p>
            <a:pPr>
              <a:buFont typeface="Wingdings" panose="05000000000000000000" pitchFamily="2" charset="2"/>
              <a:buNone/>
              <a:defRPr/>
            </a:pPr>
            <a:endParaRPr lang="en-US" sz="3600" dirty="0"/>
          </a:p>
        </p:txBody>
      </p:sp>
    </p:spTree>
    <p:extLst>
      <p:ext uri="{BB962C8B-B14F-4D97-AF65-F5344CB8AC3E}">
        <p14:creationId xmlns:p14="http://schemas.microsoft.com/office/powerpoint/2010/main" val="2073172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801592" y="808324"/>
            <a:ext cx="7556578" cy="1200329"/>
          </a:xfrm>
        </p:spPr>
        <p:txBody>
          <a:bodyPr/>
          <a:lstStyle/>
          <a:p>
            <a:r>
              <a:rPr lang="en-US" dirty="0"/>
              <a:t>Google Tag </a:t>
            </a:r>
            <a:r>
              <a:rPr lang="en-US" dirty="0">
                <a:latin typeface="Arial" panose="020B0604020202020204" pitchFamily="34" charset="0"/>
                <a:cs typeface="Arial" panose="020B0604020202020204" pitchFamily="34" charset="0"/>
              </a:rPr>
              <a:t>Manager</a:t>
            </a:r>
            <a:r>
              <a:rPr lang="en-US" dirty="0"/>
              <a:t> &amp;&amp; Analytics</a:t>
            </a:r>
          </a:p>
          <a:p>
            <a:endParaRPr lang="en-US" dirty="0"/>
          </a:p>
        </p:txBody>
      </p:sp>
      <p:sp>
        <p:nvSpPr>
          <p:cNvPr id="3" name="Text Placeholder 2"/>
          <p:cNvSpPr>
            <a:spLocks noGrp="1"/>
          </p:cNvSpPr>
          <p:nvPr>
            <p:ph type="body" sz="quarter" idx="15"/>
          </p:nvPr>
        </p:nvSpPr>
        <p:spPr>
          <a:xfrm>
            <a:off x="548640" y="1533378"/>
            <a:ext cx="8412479" cy="4628271"/>
          </a:xfrm>
        </p:spPr>
        <p:txBody>
          <a:bodyPr/>
          <a:lstStyle/>
          <a:p>
            <a:endParaRPr lang="en-US" dirty="0"/>
          </a:p>
          <a:p>
            <a:pPr marL="342900" indent="-342900">
              <a:buFont typeface="Arial" panose="020B0604020202020204" pitchFamily="34" charset="0"/>
              <a:buChar char="•"/>
            </a:pPr>
            <a:r>
              <a:rPr lang="en-US" dirty="0"/>
              <a:t>Enter a descriptive name for the macro such as ‘virtual </a:t>
            </a:r>
            <a:r>
              <a:rPr lang="en-US" dirty="0" err="1"/>
              <a:t>url</a:t>
            </a:r>
            <a:r>
              <a:rPr lang="en-US" dirty="0"/>
              <a:t>’</a:t>
            </a:r>
          </a:p>
          <a:p>
            <a:pPr marL="342900" indent="-342900">
              <a:buFont typeface="Arial" panose="020B0604020202020204" pitchFamily="34" charset="0"/>
              <a:buChar char="•"/>
            </a:pPr>
            <a:r>
              <a:rPr lang="en-US" dirty="0"/>
              <a:t>Set </a:t>
            </a:r>
            <a:r>
              <a:rPr lang="en-US" dirty="0">
                <a:latin typeface="Arial" panose="020B0604020202020204" pitchFamily="34" charset="0"/>
                <a:cs typeface="Arial" panose="020B0604020202020204" pitchFamily="34" charset="0"/>
              </a:rPr>
              <a:t>the</a:t>
            </a:r>
            <a:r>
              <a:rPr lang="en-US" dirty="0"/>
              <a:t> Macro Type to ‘Data Layer Variable’</a:t>
            </a:r>
          </a:p>
          <a:p>
            <a:pPr marL="342900" indent="-342900">
              <a:buFont typeface="Arial" panose="020B0604020202020204" pitchFamily="34" charset="0"/>
              <a:buChar char="•"/>
            </a:pPr>
            <a:r>
              <a:rPr lang="en-US" dirty="0"/>
              <a:t>Set the Data Layer Variable Name to ‘</a:t>
            </a:r>
            <a:r>
              <a:rPr lang="en-US" dirty="0" err="1"/>
              <a:t>virtualUrl</a:t>
            </a:r>
            <a:r>
              <a:rPr lang="en-US" dirty="0"/>
              <a:t>’ (Note: this is the variable name you’ll need to specify in the Data Layer for the URL you want to track in Google Analytics)</a:t>
            </a:r>
          </a:p>
          <a:p>
            <a:pPr marL="342900" indent="-342900">
              <a:buFont typeface="Arial" panose="020B0604020202020204" pitchFamily="34" charset="0"/>
              <a:buChar char="•"/>
            </a:pPr>
            <a:r>
              <a:rPr lang="en-US" dirty="0"/>
              <a:t>Click Save.</a:t>
            </a:r>
          </a:p>
          <a:p>
            <a:endParaRPr lang="en-US" dirty="0"/>
          </a:p>
        </p:txBody>
      </p:sp>
    </p:spTree>
    <p:extLst>
      <p:ext uri="{BB962C8B-B14F-4D97-AF65-F5344CB8AC3E}">
        <p14:creationId xmlns:p14="http://schemas.microsoft.com/office/powerpoint/2010/main" val="1862113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35818" y="422032"/>
            <a:ext cx="8122352" cy="576774"/>
          </a:xfrm>
        </p:spPr>
        <p:txBody>
          <a:bodyPr/>
          <a:lstStyle/>
          <a:p>
            <a:r>
              <a:rPr lang="en-US" dirty="0"/>
              <a:t>Google Tag Manager &amp;&amp; Analytics</a:t>
            </a:r>
          </a:p>
          <a:p>
            <a:endParaRPr lang="en-US" dirty="0"/>
          </a:p>
        </p:txBody>
      </p:sp>
      <p:pic>
        <p:nvPicPr>
          <p:cNvPr id="4" name="Picture 3"/>
          <p:cNvPicPr>
            <a:picLocks noChangeAspect="1"/>
          </p:cNvPicPr>
          <p:nvPr/>
        </p:nvPicPr>
        <p:blipFill>
          <a:blip r:embed="rId2"/>
          <a:stretch>
            <a:fillRect/>
          </a:stretch>
        </p:blipFill>
        <p:spPr>
          <a:xfrm>
            <a:off x="235818" y="1181686"/>
            <a:ext cx="8683098" cy="5247249"/>
          </a:xfrm>
          <a:prstGeom prst="rect">
            <a:avLst/>
          </a:prstGeom>
        </p:spPr>
      </p:pic>
    </p:spTree>
    <p:extLst>
      <p:ext uri="{BB962C8B-B14F-4D97-AF65-F5344CB8AC3E}">
        <p14:creationId xmlns:p14="http://schemas.microsoft.com/office/powerpoint/2010/main" val="270616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801592" y="394379"/>
            <a:ext cx="7556578" cy="1200329"/>
          </a:xfrm>
        </p:spPr>
        <p:txBody>
          <a:bodyPr/>
          <a:lstStyle/>
          <a:p>
            <a:r>
              <a:rPr lang="en-US" dirty="0"/>
              <a:t>Google Tag </a:t>
            </a:r>
            <a:r>
              <a:rPr lang="en-US" dirty="0">
                <a:latin typeface="Arial" panose="020B0604020202020204" pitchFamily="34" charset="0"/>
                <a:cs typeface="Arial" panose="020B0604020202020204" pitchFamily="34" charset="0"/>
              </a:rPr>
              <a:t>Manager</a:t>
            </a:r>
            <a:r>
              <a:rPr lang="en-US" dirty="0"/>
              <a:t> &amp;&amp; Analytics</a:t>
            </a:r>
          </a:p>
          <a:p>
            <a:endParaRPr lang="en-US" dirty="0"/>
          </a:p>
        </p:txBody>
      </p:sp>
      <p:sp>
        <p:nvSpPr>
          <p:cNvPr id="3" name="Text Placeholder 2"/>
          <p:cNvSpPr>
            <a:spLocks noGrp="1"/>
          </p:cNvSpPr>
          <p:nvPr>
            <p:ph type="body" sz="quarter" idx="15"/>
          </p:nvPr>
        </p:nvSpPr>
        <p:spPr>
          <a:xfrm>
            <a:off x="647114" y="1025321"/>
            <a:ext cx="8117058" cy="5642765"/>
          </a:xfrm>
        </p:spPr>
        <p:txBody>
          <a:bodyPr/>
          <a:lstStyle/>
          <a:p>
            <a:pPr marL="342900" indent="-342900">
              <a:buFont typeface="Arial" panose="020B0604020202020204" pitchFamily="34" charset="0"/>
              <a:buChar char="•"/>
            </a:pPr>
            <a:r>
              <a:rPr lang="en-US" dirty="0"/>
              <a:t>It’s time to create our Google Analytics tag to fire when a new virtual pageview occurs.</a:t>
            </a:r>
          </a:p>
          <a:p>
            <a:pPr marL="342900" indent="-342900">
              <a:buFont typeface="Arial" panose="020B0604020202020204" pitchFamily="34" charset="0"/>
              <a:buChar char="•"/>
            </a:pPr>
            <a:r>
              <a:rPr lang="en-US" dirty="0"/>
              <a:t>Enter a descriptive name for the Tag</a:t>
            </a:r>
          </a:p>
          <a:p>
            <a:pPr marL="342900" indent="-342900">
              <a:buFont typeface="Arial" panose="020B0604020202020204" pitchFamily="34" charset="0"/>
              <a:buChar char="•"/>
            </a:pPr>
            <a:r>
              <a:rPr lang="en-US" dirty="0"/>
              <a:t>Choose a Tag Type of ‘Google Analytics’</a:t>
            </a:r>
          </a:p>
          <a:p>
            <a:pPr marL="342900" indent="-342900">
              <a:buFont typeface="Arial" panose="020B0604020202020204" pitchFamily="34" charset="0"/>
              <a:buChar char="•"/>
            </a:pPr>
            <a:r>
              <a:rPr lang="en-US" dirty="0"/>
              <a:t>Enter your GA Profile ID</a:t>
            </a:r>
          </a:p>
          <a:p>
            <a:pPr marL="342900" indent="-342900">
              <a:buFont typeface="Arial" panose="020B0604020202020204" pitchFamily="34" charset="0"/>
              <a:buChar char="•"/>
            </a:pPr>
            <a:r>
              <a:rPr lang="en-US" dirty="0"/>
              <a:t>Set the Track Type to ‘Page View’</a:t>
            </a:r>
          </a:p>
          <a:p>
            <a:pPr marL="342900" indent="-342900">
              <a:buFont typeface="Arial" panose="020B0604020202020204" pitchFamily="34" charset="0"/>
              <a:buChar char="•"/>
            </a:pPr>
            <a:r>
              <a:rPr lang="en-US" dirty="0"/>
              <a:t>Expand Basic Configuration</a:t>
            </a:r>
          </a:p>
          <a:p>
            <a:pPr marL="342900" indent="-342900">
              <a:buFont typeface="Arial" panose="020B0604020202020204" pitchFamily="34" charset="0"/>
              <a:buChar char="•"/>
            </a:pPr>
            <a:r>
              <a:rPr lang="en-US" dirty="0"/>
              <a:t>Check the Virtual Page Path box</a:t>
            </a:r>
          </a:p>
          <a:p>
            <a:pPr marL="342900" indent="-342900">
              <a:buFont typeface="Arial" panose="020B0604020202020204" pitchFamily="34" charset="0"/>
              <a:buChar char="•"/>
            </a:pPr>
            <a:r>
              <a:rPr lang="en-US" dirty="0"/>
              <a:t>Click the +{{macro}} button</a:t>
            </a:r>
          </a:p>
          <a:p>
            <a:pPr marL="342900" indent="-342900">
              <a:buFont typeface="Arial" panose="020B0604020202020204" pitchFamily="34" charset="0"/>
              <a:buChar char="•"/>
            </a:pPr>
            <a:r>
              <a:rPr lang="en-US" dirty="0"/>
              <a:t>Select the virtual </a:t>
            </a:r>
            <a:r>
              <a:rPr lang="en-US" dirty="0" err="1"/>
              <a:t>url</a:t>
            </a:r>
            <a:r>
              <a:rPr lang="en-US" dirty="0"/>
              <a:t> macro you created earlier</a:t>
            </a:r>
          </a:p>
          <a:p>
            <a:pPr marL="342900" indent="-342900">
              <a:buFont typeface="Arial" panose="020B0604020202020204" pitchFamily="34" charset="0"/>
              <a:buChar char="•"/>
            </a:pPr>
            <a:r>
              <a:rPr lang="en-US" dirty="0"/>
              <a:t>Add a firing rule for the tag and choose the ‘virtual pageview’ rule created earlier</a:t>
            </a:r>
          </a:p>
          <a:p>
            <a:pPr marL="342900" indent="-342900">
              <a:buFont typeface="Arial" panose="020B0604020202020204" pitchFamily="34" charset="0"/>
              <a:buChar char="•"/>
            </a:pPr>
            <a:r>
              <a:rPr lang="en-US" dirty="0"/>
              <a:t>Click Save</a:t>
            </a:r>
          </a:p>
          <a:p>
            <a:br>
              <a:rPr lang="en-US" dirty="0"/>
            </a:br>
            <a:endParaRPr lang="en-US" dirty="0"/>
          </a:p>
        </p:txBody>
      </p:sp>
    </p:spTree>
    <p:extLst>
      <p:ext uri="{BB962C8B-B14F-4D97-AF65-F5344CB8AC3E}">
        <p14:creationId xmlns:p14="http://schemas.microsoft.com/office/powerpoint/2010/main" val="1838692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5422" y="112542"/>
            <a:ext cx="8539088" cy="6548511"/>
          </a:xfrm>
          <a:prstGeom prst="rect">
            <a:avLst/>
          </a:prstGeom>
        </p:spPr>
      </p:pic>
    </p:spTree>
    <p:extLst>
      <p:ext uri="{BB962C8B-B14F-4D97-AF65-F5344CB8AC3E}">
        <p14:creationId xmlns:p14="http://schemas.microsoft.com/office/powerpoint/2010/main" val="1202173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801592" y="808324"/>
            <a:ext cx="7556578" cy="543398"/>
          </a:xfrm>
        </p:spPr>
        <p:txBody>
          <a:bodyPr/>
          <a:lstStyle/>
          <a:p>
            <a:r>
              <a:rPr lang="en-US" dirty="0"/>
              <a:t>Google Tag </a:t>
            </a:r>
            <a:r>
              <a:rPr lang="en-US" dirty="0">
                <a:latin typeface="Arial" panose="020B0604020202020204" pitchFamily="34" charset="0"/>
                <a:cs typeface="Arial" panose="020B0604020202020204" pitchFamily="34" charset="0"/>
              </a:rPr>
              <a:t>Manager</a:t>
            </a:r>
            <a:r>
              <a:rPr lang="en-US" dirty="0"/>
              <a:t> &amp;&amp; Analytics</a:t>
            </a:r>
          </a:p>
          <a:p>
            <a:endParaRPr lang="en-US" dirty="0"/>
          </a:p>
        </p:txBody>
      </p:sp>
      <p:sp>
        <p:nvSpPr>
          <p:cNvPr id="3" name="Text Placeholder 2"/>
          <p:cNvSpPr>
            <a:spLocks noGrp="1"/>
          </p:cNvSpPr>
          <p:nvPr>
            <p:ph type="body" sz="quarter" idx="15"/>
          </p:nvPr>
        </p:nvSpPr>
        <p:spPr>
          <a:xfrm>
            <a:off x="801592" y="1509963"/>
            <a:ext cx="7556578" cy="5116123"/>
          </a:xfrm>
        </p:spPr>
        <p:txBody>
          <a:bodyPr/>
          <a:lstStyle/>
          <a:p>
            <a:r>
              <a:rPr lang="en-US" dirty="0"/>
              <a:t> Now it’s time to populate the data layer with a virtual </a:t>
            </a:r>
            <a:r>
              <a:rPr lang="en-US" dirty="0" err="1"/>
              <a:t>url</a:t>
            </a:r>
            <a:r>
              <a:rPr lang="en-US" dirty="0"/>
              <a:t> when a user changes the view on our single page application.  This might look something like:</a:t>
            </a:r>
          </a:p>
          <a:p>
            <a:r>
              <a:rPr lang="en-US" dirty="0"/>
              <a:t>&lt;</a:t>
            </a:r>
            <a:r>
              <a:rPr lang="en-US" dirty="0">
                <a:latin typeface="Arial" panose="020B0604020202020204" pitchFamily="34" charset="0"/>
                <a:cs typeface="Arial" panose="020B0604020202020204" pitchFamily="34" charset="0"/>
              </a:rPr>
              <a:t>html</a:t>
            </a:r>
            <a:r>
              <a:rPr lang="en-US" dirty="0"/>
              <a:t>&gt;&lt;head&gt;</a:t>
            </a:r>
          </a:p>
          <a:p>
            <a:r>
              <a:rPr lang="en-US" dirty="0"/>
              <a:t>&lt;script&gt;</a:t>
            </a:r>
          </a:p>
          <a:p>
            <a:r>
              <a:rPr lang="en-US" dirty="0"/>
              <a:t>  </a:t>
            </a:r>
            <a:r>
              <a:rPr lang="en-US" dirty="0" err="1"/>
              <a:t>dataLayer</a:t>
            </a:r>
            <a:r>
              <a:rPr lang="en-US" dirty="0"/>
              <a:t> = [];</a:t>
            </a:r>
          </a:p>
          <a:p>
            <a:r>
              <a:rPr lang="en-US" dirty="0"/>
              <a:t>&lt;/script&gt;&lt;script&gt;</a:t>
            </a:r>
          </a:p>
          <a:p>
            <a:r>
              <a:rPr lang="en-US" dirty="0"/>
              <a:t>function </a:t>
            </a:r>
            <a:r>
              <a:rPr lang="en-US" dirty="0" err="1"/>
              <a:t>loadProductDetails</a:t>
            </a:r>
            <a:r>
              <a:rPr lang="en-US" dirty="0"/>
              <a:t>(</a:t>
            </a:r>
            <a:r>
              <a:rPr lang="en-US" dirty="0" err="1"/>
              <a:t>productIdentifier</a:t>
            </a:r>
            <a:r>
              <a:rPr lang="en-US" dirty="0"/>
              <a:t>) {</a:t>
            </a:r>
          </a:p>
          <a:p>
            <a:r>
              <a:rPr lang="en-US" dirty="0" err="1"/>
              <a:t>dataLayer.push</a:t>
            </a:r>
            <a:r>
              <a:rPr lang="en-US" dirty="0"/>
              <a:t>({</a:t>
            </a:r>
          </a:p>
          <a:p>
            <a:r>
              <a:rPr lang="en-US" dirty="0"/>
              <a:t>  '</a:t>
            </a:r>
            <a:r>
              <a:rPr lang="en-US" dirty="0" err="1"/>
              <a:t>event':'pageview</a:t>
            </a:r>
            <a:r>
              <a:rPr lang="en-US" dirty="0"/>
              <a:t>',</a:t>
            </a:r>
          </a:p>
          <a:p>
            <a:r>
              <a:rPr lang="en-US" dirty="0"/>
              <a:t>  '</a:t>
            </a:r>
            <a:r>
              <a:rPr lang="en-US" dirty="0" err="1"/>
              <a:t>virtualUrl</a:t>
            </a:r>
            <a:r>
              <a:rPr lang="en-US" dirty="0"/>
              <a:t>':'/product/'+</a:t>
            </a:r>
            <a:r>
              <a:rPr lang="en-US" dirty="0" err="1"/>
              <a:t>productIdentifier</a:t>
            </a:r>
            <a:r>
              <a:rPr lang="en-US" dirty="0"/>
              <a:t> </a:t>
            </a:r>
          </a:p>
          <a:p>
            <a:r>
              <a:rPr lang="en-US" dirty="0"/>
              <a:t>});}&lt;/script&gt;</a:t>
            </a:r>
          </a:p>
          <a:p>
            <a:endParaRPr lang="en-US" dirty="0"/>
          </a:p>
        </p:txBody>
      </p:sp>
    </p:spTree>
    <p:extLst>
      <p:ext uri="{BB962C8B-B14F-4D97-AF65-F5344CB8AC3E}">
        <p14:creationId xmlns:p14="http://schemas.microsoft.com/office/powerpoint/2010/main" val="2408794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801592" y="781877"/>
            <a:ext cx="6487104" cy="5579165"/>
          </a:xfrm>
        </p:spPr>
        <p:txBody>
          <a:bodyPr/>
          <a:lstStyle/>
          <a:p>
            <a:r>
              <a:rPr lang="en-US" sz="1400" dirty="0"/>
              <a:t>&lt;/head&gt;&lt;body&gt;</a:t>
            </a:r>
          </a:p>
          <a:p>
            <a:r>
              <a:rPr lang="en-US" sz="1400" dirty="0"/>
              <a:t>&lt;!-- Google Tag Manager --&gt;</a:t>
            </a:r>
          </a:p>
          <a:p>
            <a:r>
              <a:rPr lang="en-US" sz="1400" dirty="0"/>
              <a:t>&lt;</a:t>
            </a:r>
            <a:r>
              <a:rPr lang="en-US" sz="1400" dirty="0" err="1"/>
              <a:t>noscript</a:t>
            </a:r>
            <a:r>
              <a:rPr lang="en-US" sz="1400" dirty="0"/>
              <a:t>&gt;&lt;</a:t>
            </a:r>
            <a:r>
              <a:rPr lang="en-US" sz="1400" dirty="0" err="1"/>
              <a:t>iframe</a:t>
            </a:r>
            <a:r>
              <a:rPr lang="en-US" sz="1400" dirty="0"/>
              <a:t> </a:t>
            </a:r>
            <a:r>
              <a:rPr lang="en-US" sz="1400" dirty="0" err="1"/>
              <a:t>src</a:t>
            </a:r>
            <a:r>
              <a:rPr lang="en-US" sz="1400" dirty="0"/>
              <a:t>="//www.googletagmanager.com/ns.html?id=GTM-3VLTP"</a:t>
            </a:r>
          </a:p>
          <a:p>
            <a:r>
              <a:rPr lang="en-US" sz="1400" dirty="0"/>
              <a:t>height="0" width="0" style="</a:t>
            </a:r>
            <a:r>
              <a:rPr lang="en-US" sz="1400" dirty="0" err="1"/>
              <a:t>display:none;visibility:hidden</a:t>
            </a:r>
            <a:r>
              <a:rPr lang="en-US" sz="1400" dirty="0"/>
              <a:t>"&gt;&lt;/</a:t>
            </a:r>
            <a:r>
              <a:rPr lang="en-US" sz="1400" dirty="0" err="1"/>
              <a:t>iframe</a:t>
            </a:r>
            <a:r>
              <a:rPr lang="en-US" sz="1400" dirty="0"/>
              <a:t>&gt;&lt;/</a:t>
            </a:r>
            <a:r>
              <a:rPr lang="en-US" sz="1400" dirty="0" err="1"/>
              <a:t>noscript</a:t>
            </a:r>
            <a:r>
              <a:rPr lang="en-US" sz="1400" dirty="0"/>
              <a:t>&gt;</a:t>
            </a:r>
          </a:p>
          <a:p>
            <a:r>
              <a:rPr lang="en-US" sz="1400" dirty="0"/>
              <a:t>&lt;script&gt;(function(</a:t>
            </a:r>
            <a:r>
              <a:rPr lang="en-US" sz="1400" dirty="0" err="1"/>
              <a:t>w,d,s,l,i</a:t>
            </a:r>
            <a:r>
              <a:rPr lang="en-US" sz="1400" dirty="0"/>
              <a:t>){w[l]=w[l]||[];w[l].push({'</a:t>
            </a:r>
            <a:r>
              <a:rPr lang="en-US" sz="1400" dirty="0" err="1"/>
              <a:t>gtm.start</a:t>
            </a:r>
            <a:r>
              <a:rPr lang="en-US" sz="1400" dirty="0"/>
              <a:t>':</a:t>
            </a:r>
          </a:p>
          <a:p>
            <a:r>
              <a:rPr lang="en-US" sz="1400" dirty="0"/>
              <a:t>new Date().</a:t>
            </a:r>
            <a:r>
              <a:rPr lang="en-US" sz="1400" dirty="0" err="1"/>
              <a:t>getTime</a:t>
            </a:r>
            <a:r>
              <a:rPr lang="en-US" sz="1400" dirty="0"/>
              <a:t>(),</a:t>
            </a:r>
            <a:r>
              <a:rPr lang="en-US" sz="1400" dirty="0" err="1"/>
              <a:t>event:'gtm.js</a:t>
            </a:r>
            <a:r>
              <a:rPr lang="en-US" sz="1400" dirty="0"/>
              <a:t>'});</a:t>
            </a:r>
            <a:r>
              <a:rPr lang="en-US" sz="1400" dirty="0" err="1"/>
              <a:t>var</a:t>
            </a:r>
            <a:r>
              <a:rPr lang="en-US" sz="1400" dirty="0"/>
              <a:t> f=</a:t>
            </a:r>
            <a:r>
              <a:rPr lang="en-US" sz="1400" dirty="0" err="1"/>
              <a:t>d.getElementsByTagName</a:t>
            </a:r>
            <a:r>
              <a:rPr lang="en-US" sz="1400" dirty="0"/>
              <a:t>(s)[0],</a:t>
            </a:r>
          </a:p>
          <a:p>
            <a:r>
              <a:rPr lang="en-US" sz="1400" dirty="0"/>
              <a:t>j=</a:t>
            </a:r>
            <a:r>
              <a:rPr lang="en-US" sz="1400" dirty="0" err="1"/>
              <a:t>d.createElement</a:t>
            </a:r>
            <a:r>
              <a:rPr lang="en-US" sz="1400" dirty="0"/>
              <a:t>(s),dl=l!='</a:t>
            </a:r>
            <a:r>
              <a:rPr lang="en-US" sz="1400" dirty="0" err="1"/>
              <a:t>dataLayer</a:t>
            </a:r>
            <a:r>
              <a:rPr lang="en-US" sz="1400" dirty="0"/>
              <a:t>'?'&amp;l='+l:'';</a:t>
            </a:r>
            <a:r>
              <a:rPr lang="en-US" sz="1400" dirty="0" err="1"/>
              <a:t>j.async</a:t>
            </a:r>
            <a:r>
              <a:rPr lang="en-US" sz="1400" dirty="0"/>
              <a:t>=</a:t>
            </a:r>
            <a:r>
              <a:rPr lang="en-US" sz="1400" dirty="0" err="1"/>
              <a:t>true;j.src</a:t>
            </a:r>
            <a:r>
              <a:rPr lang="en-US" sz="1400" dirty="0"/>
              <a:t>=</a:t>
            </a:r>
          </a:p>
          <a:p>
            <a:r>
              <a:rPr lang="en-US" sz="1400" dirty="0"/>
              <a:t>'//www.googletagmanager.com/gtm.js?id='+i+dl;f.parentNode.insertBefore(j,f);</a:t>
            </a:r>
          </a:p>
          <a:p>
            <a:r>
              <a:rPr lang="en-US" sz="1400" dirty="0"/>
              <a:t>})(window,document,'script','dataLayer','GTM-3VLTP');&lt;/script&gt;</a:t>
            </a:r>
          </a:p>
          <a:p>
            <a:r>
              <a:rPr lang="en-US" sz="1400" dirty="0"/>
              <a:t>&lt;!-- End Google Tag Manager --&gt;</a:t>
            </a:r>
          </a:p>
          <a:p>
            <a:r>
              <a:rPr lang="en-US" sz="1400" dirty="0"/>
              <a:t>...</a:t>
            </a:r>
          </a:p>
          <a:p>
            <a:r>
              <a:rPr lang="en-US" sz="1400" dirty="0"/>
              <a:t>&lt;a </a:t>
            </a:r>
            <a:r>
              <a:rPr lang="en-US" sz="1400" dirty="0" err="1"/>
              <a:t>onclick</a:t>
            </a:r>
            <a:r>
              <a:rPr lang="en-US" sz="1400" dirty="0"/>
              <a:t>="</a:t>
            </a:r>
            <a:r>
              <a:rPr lang="en-US" sz="1400" dirty="0" err="1"/>
              <a:t>loadProductDetails</a:t>
            </a:r>
            <a:r>
              <a:rPr lang="en-US" sz="1400" dirty="0"/>
              <a:t>('nexus7');"&gt;Nexus 7&lt;/a&gt;</a:t>
            </a:r>
          </a:p>
          <a:p>
            <a:r>
              <a:rPr lang="en-US" sz="1400" dirty="0"/>
              <a:t>...</a:t>
            </a:r>
          </a:p>
          <a:p>
            <a:r>
              <a:rPr lang="en-US" sz="1400" dirty="0"/>
              <a:t>&lt;/body&gt;</a:t>
            </a:r>
          </a:p>
          <a:p>
            <a:r>
              <a:rPr lang="en-US" sz="1400" dirty="0"/>
              <a:t>&lt;/html&gt;</a:t>
            </a:r>
          </a:p>
        </p:txBody>
      </p:sp>
    </p:spTree>
    <p:extLst>
      <p:ext uri="{BB962C8B-B14F-4D97-AF65-F5344CB8AC3E}">
        <p14:creationId xmlns:p14="http://schemas.microsoft.com/office/powerpoint/2010/main" val="647145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801592" y="808324"/>
            <a:ext cx="7556578" cy="701640"/>
          </a:xfrm>
        </p:spPr>
        <p:txBody>
          <a:bodyPr/>
          <a:lstStyle/>
          <a:p>
            <a:r>
              <a:rPr lang="en-US" dirty="0"/>
              <a:t>Google Tag </a:t>
            </a:r>
            <a:r>
              <a:rPr lang="en-US" dirty="0">
                <a:latin typeface="Arial" panose="020B0604020202020204" pitchFamily="34" charset="0"/>
                <a:cs typeface="Arial" panose="020B0604020202020204" pitchFamily="34" charset="0"/>
              </a:rPr>
              <a:t>Manager</a:t>
            </a:r>
            <a:r>
              <a:rPr lang="en-US" dirty="0"/>
              <a:t> &amp;&amp; Analytics</a:t>
            </a:r>
          </a:p>
          <a:p>
            <a:endParaRPr lang="en-US" dirty="0"/>
          </a:p>
        </p:txBody>
      </p:sp>
      <p:sp>
        <p:nvSpPr>
          <p:cNvPr id="3" name="Text Placeholder 2"/>
          <p:cNvSpPr>
            <a:spLocks noGrp="1"/>
          </p:cNvSpPr>
          <p:nvPr>
            <p:ph type="body" sz="quarter" idx="15"/>
          </p:nvPr>
        </p:nvSpPr>
        <p:spPr/>
        <p:txBody>
          <a:bodyPr/>
          <a:lstStyle/>
          <a:p>
            <a:r>
              <a:rPr lang="en-US" dirty="0"/>
              <a:t>Now when a user clicks to view the </a:t>
            </a:r>
            <a:r>
              <a:rPr lang="en-US" dirty="0" err="1"/>
              <a:t>the</a:t>
            </a:r>
            <a:r>
              <a:rPr lang="en-US" dirty="0"/>
              <a:t> product details for a Nexus 7, the </a:t>
            </a:r>
            <a:r>
              <a:rPr lang="en-US" dirty="0" err="1"/>
              <a:t>loadProductDetails</a:t>
            </a:r>
            <a:r>
              <a:rPr lang="en-US" dirty="0"/>
              <a:t> function fires and pushes a new item into the data layer.  Google Tag Manager is watching the data layer and fires the ‘virtual pageview’ rule which triggers the Google Analytics Virtual Pageview tag passing in a virtual URL of ‘/product/nexus7′.  (‘nexus7′ is the </a:t>
            </a:r>
            <a:r>
              <a:rPr lang="en-US" dirty="0" err="1"/>
              <a:t>productIdentifer</a:t>
            </a:r>
            <a:r>
              <a:rPr lang="en-US" dirty="0"/>
              <a:t> parameter passed into the </a:t>
            </a:r>
            <a:r>
              <a:rPr lang="en-US" dirty="0" err="1"/>
              <a:t>loadProductDetails</a:t>
            </a:r>
            <a:r>
              <a:rPr lang="en-US" dirty="0"/>
              <a:t> function.)</a:t>
            </a:r>
          </a:p>
          <a:p>
            <a:r>
              <a:rPr lang="en-US" dirty="0"/>
              <a:t>Verify it’s working by viewing the Real-time Analytics reports for your GA profile.  You should see the ‘/product/nexus7′ pageview listed under  the ‘Top Active Pages’.</a:t>
            </a:r>
          </a:p>
          <a:p>
            <a:endParaRPr lang="en-US" dirty="0"/>
          </a:p>
        </p:txBody>
      </p:sp>
    </p:spTree>
    <p:extLst>
      <p:ext uri="{BB962C8B-B14F-4D97-AF65-F5344CB8AC3E}">
        <p14:creationId xmlns:p14="http://schemas.microsoft.com/office/powerpoint/2010/main" val="38106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251791" y="809543"/>
            <a:ext cx="8106379" cy="643894"/>
          </a:xfrm>
        </p:spPr>
        <p:txBody>
          <a:bodyPr/>
          <a:lstStyle/>
          <a:p>
            <a:r>
              <a:rPr lang="en-US" sz="3200" dirty="0">
                <a:latin typeface="+mj-lt"/>
              </a:rPr>
              <a:t>What</a:t>
            </a:r>
            <a:r>
              <a:rPr lang="en-US" sz="3200" dirty="0">
                <a:latin typeface="+mj-lt"/>
                <a:cs typeface="Arial" panose="020B0604020202020204" pitchFamily="34" charset="0"/>
              </a:rPr>
              <a:t> is Google Tag Manager?</a:t>
            </a:r>
          </a:p>
        </p:txBody>
      </p:sp>
      <p:sp>
        <p:nvSpPr>
          <p:cNvPr id="4" name="Text Placeholder 3"/>
          <p:cNvSpPr>
            <a:spLocks noGrp="1"/>
          </p:cNvSpPr>
          <p:nvPr>
            <p:ph type="body" sz="quarter" idx="15"/>
          </p:nvPr>
        </p:nvSpPr>
        <p:spPr>
          <a:xfrm>
            <a:off x="387575" y="2093842"/>
            <a:ext cx="7722755" cy="3670854"/>
          </a:xfrm>
        </p:spPr>
        <p:txBody>
          <a:bodyPr/>
          <a:lstStyle/>
          <a:p>
            <a:r>
              <a:rPr lang="en-US" b="1" dirty="0">
                <a:cs typeface="Arial" panose="020B0604020202020204" pitchFamily="34" charset="0"/>
              </a:rPr>
              <a:t>According to Google:</a:t>
            </a:r>
          </a:p>
          <a:p>
            <a:r>
              <a:rPr lang="en-US" sz="3200" dirty="0">
                <a:cs typeface="Arial" panose="020B0604020202020204" pitchFamily="34" charset="0"/>
              </a:rPr>
              <a:t>“</a:t>
            </a:r>
            <a:r>
              <a:rPr lang="en-US" i="1" dirty="0">
                <a:cs typeface="Arial" panose="020B0604020202020204" pitchFamily="34" charset="0"/>
              </a:rPr>
              <a:t>Google Tag Manager allows you to conveniently manage tags (such as tracking and marketing optimization tags) on your site. You can add and update AdWords, Google Analytics and non-Google tags from </a:t>
            </a:r>
            <a:r>
              <a:rPr lang="en-US" sz="2400" i="1" dirty="0">
                <a:cs typeface="Arial" panose="020B0604020202020204" pitchFamily="34" charset="0"/>
              </a:rPr>
              <a:t>the</a:t>
            </a:r>
            <a:r>
              <a:rPr lang="en-US" i="1" dirty="0">
                <a:cs typeface="Arial" panose="020B0604020202020204" pitchFamily="34" charset="0"/>
              </a:rPr>
              <a:t> Google Tag Manager user interface instead of editing site code. This reduces errors, frees you from having to involve a webmaster, and allows you to quickly deploy tags on your site. </a:t>
            </a:r>
            <a:r>
              <a:rPr lang="en-US" sz="3200" dirty="0">
                <a:cs typeface="Arial" panose="020B0604020202020204" pitchFamily="34" charset="0"/>
              </a:rPr>
              <a:t>”</a:t>
            </a:r>
          </a:p>
        </p:txBody>
      </p:sp>
    </p:spTree>
    <p:extLst>
      <p:ext uri="{BB962C8B-B14F-4D97-AF65-F5344CB8AC3E}">
        <p14:creationId xmlns:p14="http://schemas.microsoft.com/office/powerpoint/2010/main" val="2881326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ChangeArrowheads="1"/>
          </p:cNvSpPr>
          <p:nvPr/>
        </p:nvSpPr>
        <p:spPr bwMode="auto">
          <a:xfrm>
            <a:off x="172277" y="381000"/>
            <a:ext cx="8878957" cy="6278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buFont typeface="Wingdings" panose="05000000000000000000" pitchFamily="2" charset="2"/>
              <a:buChar char="Ø"/>
            </a:pPr>
            <a:r>
              <a:rPr lang="en-US" altLang="en-US" sz="3200" dirty="0">
                <a:latin typeface="+mn-lt"/>
              </a:rPr>
              <a:t>Tags are tiny bits of website code that send  information to third party to measure     you measure traffic ,visitor behavior etc.</a:t>
            </a:r>
          </a:p>
          <a:p>
            <a:pPr>
              <a:buFont typeface="Wingdings" panose="05000000000000000000" pitchFamily="2" charset="2"/>
              <a:buChar char="Ø"/>
            </a:pPr>
            <a:r>
              <a:rPr lang="en-US" sz="3200" dirty="0">
                <a:latin typeface="+mn-lt"/>
              </a:rPr>
              <a:t>If you don't use a tag management solution such as Tag Manager, you need to add these snippets of code directly to files on your website or mobile app.</a:t>
            </a:r>
          </a:p>
          <a:p>
            <a:pPr>
              <a:buFont typeface="Wingdings" panose="05000000000000000000" pitchFamily="2" charset="2"/>
              <a:buChar char="Ø"/>
            </a:pPr>
            <a:r>
              <a:rPr lang="en-US" sz="3200" dirty="0">
                <a:latin typeface="+mn-lt"/>
              </a:rPr>
              <a:t>With Tag Manager, you no longer need to maintain each of these code snippets in your source files</a:t>
            </a:r>
          </a:p>
          <a:p>
            <a:pPr>
              <a:buFont typeface="Wingdings" panose="05000000000000000000" pitchFamily="2" charset="2"/>
              <a:buChar char="Ø"/>
            </a:pPr>
            <a:r>
              <a:rPr lang="en-US" sz="3200" dirty="0">
                <a:latin typeface="+mn-lt"/>
              </a:rPr>
              <a:t>You specify the tags that you want to fire, and when you want them to fire, from within the Tag Manager user interface.</a:t>
            </a:r>
            <a:endParaRPr lang="en-US" altLang="en-US" sz="3200" dirty="0">
              <a:latin typeface="+mn-lt"/>
            </a:endParaRPr>
          </a:p>
          <a:p>
            <a:endParaRPr lang="en-US" altLang="en-US" dirty="0"/>
          </a:p>
        </p:txBody>
      </p:sp>
    </p:spTree>
    <p:extLst>
      <p:ext uri="{BB962C8B-B14F-4D97-AF65-F5344CB8AC3E}">
        <p14:creationId xmlns:p14="http://schemas.microsoft.com/office/powerpoint/2010/main" val="2736210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801592" y="-433279"/>
            <a:ext cx="7556578" cy="2576090"/>
          </a:xfrm>
        </p:spPr>
        <p:txBody>
          <a:bodyPr/>
          <a:lstStyle/>
          <a:p>
            <a:endParaRPr lang="en-US" dirty="0"/>
          </a:p>
          <a:p>
            <a:r>
              <a:rPr lang="en-US" sz="3200" dirty="0"/>
              <a:t>How </a:t>
            </a:r>
            <a:r>
              <a:rPr lang="en-US" sz="3200" dirty="0">
                <a:latin typeface="+mj-lt"/>
              </a:rPr>
              <a:t>Google</a:t>
            </a:r>
            <a:r>
              <a:rPr lang="en-US" sz="3200" dirty="0"/>
              <a:t> Tags Works ?</a:t>
            </a:r>
          </a:p>
          <a:p>
            <a:endParaRPr lang="en-US" dirty="0"/>
          </a:p>
          <a:p>
            <a:endParaRPr lang="en-US" dirty="0"/>
          </a:p>
        </p:txBody>
      </p:sp>
      <p:sp>
        <p:nvSpPr>
          <p:cNvPr id="3" name="Text Placeholder 2"/>
          <p:cNvSpPr>
            <a:spLocks noGrp="1"/>
          </p:cNvSpPr>
          <p:nvPr>
            <p:ph type="body" sz="quarter" idx="15"/>
          </p:nvPr>
        </p:nvSpPr>
        <p:spPr>
          <a:xfrm>
            <a:off x="801592" y="1509964"/>
            <a:ext cx="7556578" cy="4389120"/>
          </a:xfrm>
        </p:spPr>
        <p:txBody>
          <a:bodyPr/>
          <a:lstStyle/>
          <a:p>
            <a:pPr marL="342900" indent="-342900">
              <a:buFont typeface="Wingdings" panose="05000000000000000000" pitchFamily="2" charset="2"/>
              <a:buChar char="Ø"/>
            </a:pPr>
            <a:r>
              <a:rPr lang="en-US" dirty="0"/>
              <a:t>Tag Manager for web works via its own container tag that you place on all your website pages</a:t>
            </a:r>
            <a:endParaRPr lang="en-US" dirty="0"/>
          </a:p>
          <a:p>
            <a:pPr marL="342900" indent="-342900">
              <a:buFont typeface="Wingdings" panose="05000000000000000000" pitchFamily="2" charset="2"/>
              <a:buChar char="Ø"/>
            </a:pPr>
            <a:r>
              <a:rPr lang="en-US" dirty="0"/>
              <a:t>You place a small snippet of code on your website or mobile app. This code connects your app to the Tag Manager servers. </a:t>
            </a:r>
          </a:p>
          <a:p>
            <a:pPr marL="342900" indent="-342900">
              <a:buFont typeface="Wingdings" panose="05000000000000000000" pitchFamily="2" charset="2"/>
              <a:buChar char="Ø"/>
            </a:pPr>
            <a:r>
              <a:rPr lang="en-US" dirty="0"/>
              <a:t>Once the Tag Manager container tag has been added to your site or app, you update, add, and administer additional tags right from the Tag Manager web application.</a:t>
            </a:r>
            <a:endParaRPr lang="en-US" dirty="0"/>
          </a:p>
          <a:p>
            <a:pPr marL="342900" indent="-342900">
              <a:buFont typeface="Wingdings" panose="05000000000000000000" pitchFamily="2" charset="2"/>
              <a:buChar char="Ø"/>
            </a:pPr>
            <a:r>
              <a:rPr lang="en-US" dirty="0"/>
              <a:t>You can configure triggers to fire when an event occurs. An event could be a page load, a form submission, or a tap on a screen. When the trigger fires the tag, the tag's code executes.</a:t>
            </a:r>
          </a:p>
          <a:p>
            <a:pPr marL="342900" indent="-342900">
              <a:buFont typeface="Wingdings" panose="05000000000000000000" pitchFamily="2" charset="2"/>
              <a:buChar char="Ø"/>
            </a:pPr>
            <a:r>
              <a:rPr lang="en-US" dirty="0"/>
              <a:t>Google Tag Manager executes asynchronously and can be configured to fire tags only when they are needed, helping your pages to load more quickly</a:t>
            </a:r>
          </a:p>
        </p:txBody>
      </p:sp>
    </p:spTree>
    <p:extLst>
      <p:ext uri="{BB962C8B-B14F-4D97-AF65-F5344CB8AC3E}">
        <p14:creationId xmlns:p14="http://schemas.microsoft.com/office/powerpoint/2010/main" val="100138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530087" y="-311134"/>
            <a:ext cx="8335617" cy="1351139"/>
          </a:xfrm>
        </p:spPr>
        <p:txBody>
          <a:bodyPr/>
          <a:lstStyle/>
          <a:p>
            <a:pPr fontAlgn="base"/>
            <a:endParaRPr lang="en-US" sz="3200" b="1" dirty="0">
              <a:latin typeface="+mj-lt"/>
            </a:endParaRPr>
          </a:p>
          <a:p>
            <a:pPr fontAlgn="base"/>
            <a:r>
              <a:rPr lang="en-US" altLang="en-US" sz="3200" dirty="0"/>
              <a:t>Benefits with GTM :-</a:t>
            </a:r>
            <a:endParaRPr lang="en-US" sz="3200" b="1" dirty="0">
              <a:latin typeface="+mj-lt"/>
            </a:endParaRPr>
          </a:p>
        </p:txBody>
      </p:sp>
      <p:sp>
        <p:nvSpPr>
          <p:cNvPr id="4" name="Text Placeholder 3"/>
          <p:cNvSpPr>
            <a:spLocks noGrp="1"/>
          </p:cNvSpPr>
          <p:nvPr>
            <p:ph type="body" sz="quarter" idx="15"/>
          </p:nvPr>
        </p:nvSpPr>
        <p:spPr>
          <a:xfrm>
            <a:off x="357809" y="1040006"/>
            <a:ext cx="8203095" cy="4075333"/>
          </a:xfrm>
        </p:spPr>
        <p:txBody>
          <a:bodyPr/>
          <a:lstStyle/>
          <a:p>
            <a:pPr marL="342900" indent="-342900">
              <a:buFont typeface="Wingdings" panose="05000000000000000000" pitchFamily="2" charset="2"/>
              <a:buChar char="Ø"/>
            </a:pPr>
            <a:r>
              <a:rPr lang="en-US" sz="2400" dirty="0">
                <a:cs typeface="AngsanaUPC" pitchFamily="18" charset="-34"/>
              </a:rPr>
              <a:t>To Manage tags outside of development work.</a:t>
            </a:r>
          </a:p>
          <a:p>
            <a:pPr marL="342900" indent="-342900">
              <a:buFont typeface="Wingdings" panose="05000000000000000000" pitchFamily="2" charset="2"/>
              <a:buChar char="Ø"/>
            </a:pPr>
            <a:r>
              <a:rPr lang="en-US" sz="2400" dirty="0">
                <a:cs typeface="AngsanaUPC" pitchFamily="18" charset="-34"/>
              </a:rPr>
              <a:t>GTM can be used in both Mobile sites and Normal sites.</a:t>
            </a:r>
          </a:p>
          <a:p>
            <a:pPr marL="342900" indent="-342900">
              <a:buFont typeface="Wingdings" panose="05000000000000000000" pitchFamily="2" charset="2"/>
              <a:buChar char="Ø"/>
            </a:pPr>
            <a:r>
              <a:rPr lang="en-US" sz="2400" dirty="0">
                <a:cs typeface="AngsanaUPC" pitchFamily="18" charset="-34"/>
              </a:rPr>
              <a:t>Decrease page load time by firing tags in GTM.</a:t>
            </a:r>
          </a:p>
          <a:p>
            <a:pPr marL="342900" indent="-342900">
              <a:buFont typeface="Wingdings" panose="05000000000000000000" pitchFamily="2" charset="2"/>
              <a:buChar char="Ø"/>
            </a:pPr>
            <a:r>
              <a:rPr lang="en-US" sz="2400" dirty="0"/>
              <a:t> GTM makes tag management very efficient</a:t>
            </a:r>
          </a:p>
          <a:p>
            <a:pPr marL="342900" indent="-342900">
              <a:buFont typeface="Wingdings" panose="05000000000000000000" pitchFamily="2" charset="2"/>
              <a:buChar char="Ø"/>
            </a:pPr>
            <a:r>
              <a:rPr lang="en-US" sz="2400" dirty="0"/>
              <a:t>It  is free.</a:t>
            </a:r>
          </a:p>
          <a:p>
            <a:pPr marL="342900" indent="-342900">
              <a:buFont typeface="Arial" panose="020B0604020202020204" pitchFamily="34" charset="0"/>
              <a:buChar char="•"/>
            </a:pPr>
            <a:endParaRPr lang="en-US" sz="2400" dirty="0">
              <a:latin typeface="+mj-lt"/>
            </a:endParaRPr>
          </a:p>
        </p:txBody>
      </p:sp>
    </p:spTree>
    <p:extLst>
      <p:ext uri="{BB962C8B-B14F-4D97-AF65-F5344CB8AC3E}">
        <p14:creationId xmlns:p14="http://schemas.microsoft.com/office/powerpoint/2010/main" val="2242567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801592" y="808324"/>
            <a:ext cx="7556578" cy="596895"/>
          </a:xfrm>
        </p:spPr>
        <p:txBody>
          <a:bodyPr/>
          <a:lstStyle/>
          <a:p>
            <a:r>
              <a:rPr lang="en-US" dirty="0"/>
              <a:t>Main Parts of Google Tag Manager</a:t>
            </a:r>
          </a:p>
        </p:txBody>
      </p:sp>
      <p:sp>
        <p:nvSpPr>
          <p:cNvPr id="3" name="Text Placeholder 2"/>
          <p:cNvSpPr>
            <a:spLocks noGrp="1"/>
          </p:cNvSpPr>
          <p:nvPr>
            <p:ph type="body" sz="quarter" idx="15"/>
          </p:nvPr>
        </p:nvSpPr>
        <p:spPr>
          <a:xfrm>
            <a:off x="781549" y="1802296"/>
            <a:ext cx="7556578" cy="3670852"/>
          </a:xfrm>
        </p:spPr>
        <p:txBody>
          <a:bodyPr/>
          <a:lstStyle/>
          <a:p>
            <a:pPr marL="342900" indent="-342900">
              <a:buFont typeface="Wingdings" panose="05000000000000000000" pitchFamily="2" charset="2"/>
              <a:buChar char="Ø"/>
            </a:pPr>
            <a:r>
              <a:rPr lang="en-US" sz="2400" b="1" dirty="0"/>
              <a:t>Tags </a:t>
            </a:r>
            <a:r>
              <a:rPr lang="en-US" sz="2400" dirty="0"/>
              <a:t>– Tell GTM </a:t>
            </a:r>
            <a:r>
              <a:rPr lang="en-US" sz="2400" i="1" dirty="0"/>
              <a:t>what</a:t>
            </a:r>
            <a:r>
              <a:rPr lang="en-US" sz="2400" dirty="0"/>
              <a:t> you want it to do. For example, “Send a page view to Google Analytics.”</a:t>
            </a:r>
          </a:p>
          <a:p>
            <a:pPr marL="342900" indent="-342900">
              <a:buFont typeface="Wingdings" panose="05000000000000000000" pitchFamily="2" charset="2"/>
              <a:buChar char="Ø"/>
            </a:pPr>
            <a:r>
              <a:rPr lang="en-US" sz="2400" b="1" dirty="0"/>
              <a:t>Triggers </a:t>
            </a:r>
            <a:r>
              <a:rPr lang="en-US" sz="2400" dirty="0"/>
              <a:t>– Tell GTM </a:t>
            </a:r>
            <a:r>
              <a:rPr lang="en-US" sz="2400" i="1" dirty="0"/>
              <a:t>when </a:t>
            </a:r>
            <a:r>
              <a:rPr lang="en-US" sz="2400" dirty="0"/>
              <a:t>you want it to fire a tag. For example, “</a:t>
            </a:r>
            <a:r>
              <a:rPr lang="en-US" sz="2400" dirty="0"/>
              <a:t>Anytime someone visits a page</a:t>
            </a:r>
            <a:r>
              <a:rPr lang="en-US" sz="2400" dirty="0"/>
              <a:t>.”</a:t>
            </a:r>
          </a:p>
          <a:p>
            <a:pPr marL="342900" indent="-342900">
              <a:buFont typeface="Wingdings" panose="05000000000000000000" pitchFamily="2" charset="2"/>
              <a:buChar char="Ø"/>
            </a:pPr>
            <a:r>
              <a:rPr lang="en-US" sz="2400" b="1" dirty="0"/>
              <a:t>Variable-</a:t>
            </a:r>
            <a:r>
              <a:rPr lang="en-US" sz="2400" dirty="0"/>
              <a:t>In Google Tag Manager, the term </a:t>
            </a:r>
            <a:r>
              <a:rPr lang="en-US" sz="2400" i="1" dirty="0"/>
              <a:t>Variable</a:t>
            </a:r>
            <a:r>
              <a:rPr lang="en-US" sz="2400" dirty="0"/>
              <a:t> is used to denote a helper function that your Tags, Triggers, and other Variables can invoke to retrieve values from. Invoking syntax .{{</a:t>
            </a:r>
            <a:r>
              <a:rPr lang="en-US" sz="2400" dirty="0" err="1"/>
              <a:t>variablename</a:t>
            </a:r>
            <a:r>
              <a:rPr lang="en-US" sz="2400" dirty="0"/>
              <a:t>}}</a:t>
            </a:r>
          </a:p>
          <a:p>
            <a:pPr marL="342900" indent="-342900">
              <a:buFont typeface="Wingdings" panose="05000000000000000000" pitchFamily="2" charset="2"/>
              <a:buChar char="Ø"/>
            </a:pPr>
            <a:endParaRPr lang="en-US" dirty="0"/>
          </a:p>
        </p:txBody>
      </p:sp>
    </p:spTree>
    <p:extLst>
      <p:ext uri="{BB962C8B-B14F-4D97-AF65-F5344CB8AC3E}">
        <p14:creationId xmlns:p14="http://schemas.microsoft.com/office/powerpoint/2010/main" val="2529351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506169" y="1345853"/>
            <a:ext cx="7219848" cy="4259817"/>
          </a:xfrm>
        </p:spPr>
        <p:txBody>
          <a:bodyPr/>
          <a:lstStyle/>
          <a:p>
            <a:r>
              <a:rPr lang="en-US" dirty="0"/>
              <a:t>Just visit the Google Tag Manger page and sign in. Follow the steps to create your first account and you’ll be asked to set up something called a “container”.</a:t>
            </a:r>
          </a:p>
          <a:p>
            <a:r>
              <a:rPr lang="en-US" dirty="0"/>
              <a:t>Typically, you’ll create a container for each website you’ll want to track.</a:t>
            </a:r>
          </a:p>
          <a:p>
            <a:endParaRPr lang="en-US" sz="2000" dirty="0">
              <a:latin typeface="Arial" panose="020B0604020202020204" pitchFamily="34" charset="0"/>
              <a:cs typeface="Arial" panose="020B0604020202020204" pitchFamily="34" charset="0"/>
            </a:endParaRPr>
          </a:p>
          <a:p>
            <a:endParaRPr lang="en-US" dirty="0"/>
          </a:p>
        </p:txBody>
      </p:sp>
      <p:sp>
        <p:nvSpPr>
          <p:cNvPr id="3" name="Rectangle 2"/>
          <p:cNvSpPr/>
          <p:nvPr/>
        </p:nvSpPr>
        <p:spPr>
          <a:xfrm>
            <a:off x="506169" y="410817"/>
            <a:ext cx="6093414" cy="584775"/>
          </a:xfrm>
          <a:prstGeom prst="rect">
            <a:avLst/>
          </a:prstGeom>
        </p:spPr>
        <p:txBody>
          <a:bodyPr wrap="square">
            <a:spAutoFit/>
          </a:bodyPr>
          <a:lstStyle/>
          <a:p>
            <a:r>
              <a:rPr lang="en-US" sz="3200" b="1" dirty="0"/>
              <a:t>Initial Setup</a:t>
            </a:r>
            <a:endParaRPr lang="en-US" sz="3200" b="1" dirty="0">
              <a:cs typeface="Arial" panose="020B0604020202020204" pitchFamily="34" charset="0"/>
            </a:endParaRPr>
          </a:p>
        </p:txBody>
      </p:sp>
    </p:spTree>
    <p:extLst>
      <p:ext uri="{BB962C8B-B14F-4D97-AF65-F5344CB8AC3E}">
        <p14:creationId xmlns:p14="http://schemas.microsoft.com/office/powerpoint/2010/main" val="4154879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801592" y="342581"/>
            <a:ext cx="7556578" cy="981807"/>
          </a:xfrm>
          <a:prstGeom prst="rect">
            <a:avLst/>
          </a:prstGeom>
        </p:spPr>
        <p:txBody>
          <a:bodyPr wrap="square">
            <a:spAutoFit/>
          </a:bodyPr>
          <a:lstStyle/>
          <a:p>
            <a:r>
              <a:rPr lang="en-US" sz="3200" b="1" dirty="0">
                <a:latin typeface="+mj-lt"/>
                <a:cs typeface="Arial" panose="020B0604020202020204" pitchFamily="34" charset="0"/>
              </a:rPr>
              <a:t>Initial Setup</a:t>
            </a:r>
            <a:endParaRPr lang="en-US" sz="3200" b="1" dirty="0">
              <a:latin typeface="+mj-lt"/>
            </a:endParaRPr>
          </a:p>
          <a:p>
            <a:endParaRPr lang="en-US" sz="1200" dirty="0">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5"/>
          </p:nvPr>
        </p:nvSpPr>
        <p:spPr>
          <a:xfrm>
            <a:off x="801592" y="2610676"/>
            <a:ext cx="7556578" cy="3288407"/>
          </a:xfrm>
        </p:spPr>
        <p:txBody>
          <a:bodyPr/>
          <a:lstStyle/>
          <a:p>
            <a:r>
              <a:rPr lang="en-US" dirty="0"/>
              <a:t>Once you’ve created your account, GTM will give you a snippet of code that looks like this:</a:t>
            </a:r>
          </a:p>
          <a:p>
            <a:endParaRPr lang="en-US" dirty="0"/>
          </a:p>
        </p:txBody>
      </p:sp>
      <p:pic>
        <p:nvPicPr>
          <p:cNvPr id="5" name="Picture 4"/>
          <p:cNvPicPr>
            <a:picLocks noChangeAspect="1"/>
          </p:cNvPicPr>
          <p:nvPr/>
        </p:nvPicPr>
        <p:blipFill>
          <a:blip r:embed="rId2"/>
          <a:stretch>
            <a:fillRect/>
          </a:stretch>
        </p:blipFill>
        <p:spPr>
          <a:xfrm>
            <a:off x="801592" y="2610677"/>
            <a:ext cx="6451695" cy="2663687"/>
          </a:xfrm>
          <a:prstGeom prst="rect">
            <a:avLst/>
          </a:prstGeom>
        </p:spPr>
      </p:pic>
      <p:sp>
        <p:nvSpPr>
          <p:cNvPr id="6" name="Rectangle 5"/>
          <p:cNvSpPr/>
          <p:nvPr/>
        </p:nvSpPr>
        <p:spPr>
          <a:xfrm>
            <a:off x="801592" y="5274364"/>
            <a:ext cx="7176217" cy="954107"/>
          </a:xfrm>
          <a:prstGeom prst="rect">
            <a:avLst/>
          </a:prstGeom>
        </p:spPr>
        <p:txBody>
          <a:bodyPr wrap="square">
            <a:spAutoFit/>
          </a:bodyPr>
          <a:lstStyle/>
          <a:p>
            <a:r>
              <a:rPr lang="en-US" sz="2800" dirty="0"/>
              <a:t>Just copy and paste this code so it’s right after the opening &lt;body&gt; tag of your site .</a:t>
            </a:r>
          </a:p>
        </p:txBody>
      </p:sp>
      <p:sp>
        <p:nvSpPr>
          <p:cNvPr id="2" name="Rectangle 1"/>
          <p:cNvSpPr/>
          <p:nvPr/>
        </p:nvSpPr>
        <p:spPr>
          <a:xfrm>
            <a:off x="801591" y="1324388"/>
            <a:ext cx="7176217" cy="1200329"/>
          </a:xfrm>
          <a:prstGeom prst="rect">
            <a:avLst/>
          </a:prstGeom>
        </p:spPr>
        <p:txBody>
          <a:bodyPr wrap="square">
            <a:spAutoFit/>
          </a:bodyPr>
          <a:lstStyle/>
          <a:p>
            <a:r>
              <a:rPr lang="en-US" sz="2400" dirty="0"/>
              <a:t>Once you’ve created your account, and your first container, GTM will give you a snippet of code that looks like this:</a:t>
            </a:r>
            <a:endParaRPr lang="en-US" sz="2400" dirty="0"/>
          </a:p>
        </p:txBody>
      </p:sp>
    </p:spTree>
    <p:extLst>
      <p:ext uri="{BB962C8B-B14F-4D97-AF65-F5344CB8AC3E}">
        <p14:creationId xmlns:p14="http://schemas.microsoft.com/office/powerpoint/2010/main" val="2589368887"/>
      </p:ext>
    </p:extLst>
  </p:cSld>
  <p:clrMapOvr>
    <a:masterClrMapping/>
  </p:clrMapOvr>
</p:sld>
</file>

<file path=ppt/theme/theme1.xml><?xml version="1.0" encoding="utf-8"?>
<a:theme xmlns:a="http://schemas.openxmlformats.org/drawingml/2006/main" name="Slic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Slice</Template>
  <TotalTime>1457</TotalTime>
  <Words>1303</Words>
  <Application>Microsoft Office PowerPoint</Application>
  <PresentationFormat>On-screen Show (4:3)</PresentationFormat>
  <Paragraphs>128</Paragraphs>
  <Slides>26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Arial</vt:lpstr>
      <vt:lpstr>Tahoma</vt:lpstr>
      <vt:lpstr>Wingdings 3</vt:lpstr>
      <vt:lpstr>Georgia</vt:lpstr>
      <vt:lpstr>Avenir</vt:lpstr>
      <vt:lpstr>Algerian</vt:lpstr>
      <vt:lpstr>Wingdings</vt:lpstr>
      <vt:lpstr>Calibri Light</vt:lpstr>
      <vt:lpstr>Calibri</vt:lpstr>
      <vt:lpstr>AngsanaUPC</vt:lpstr>
      <vt:lpstr>Slice</vt:lpstr>
      <vt:lpstr>GOOGLE TAG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Yale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Martz</dc:creator>
  <cp:lastModifiedBy>Renjith Narayanan</cp:lastModifiedBy>
  <cp:revision>144</cp:revision>
  <dcterms:created xsi:type="dcterms:W3CDTF">2012-06-01T19:32:17Z</dcterms:created>
  <dcterms:modified xsi:type="dcterms:W3CDTF">2017-03-06T01:58:12Z</dcterms:modified>
</cp:coreProperties>
</file>